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84" r:id="rId6"/>
    <p:sldId id="286" r:id="rId8"/>
    <p:sldId id="287" r:id="rId9"/>
    <p:sldId id="288" r:id="rId10"/>
    <p:sldId id="262" r:id="rId11"/>
    <p:sldId id="291" r:id="rId12"/>
    <p:sldId id="289" r:id="rId13"/>
    <p:sldId id="339" r:id="rId14"/>
    <p:sldId id="292" r:id="rId15"/>
    <p:sldId id="259" r:id="rId16"/>
    <p:sldId id="293" r:id="rId17"/>
    <p:sldId id="316" r:id="rId18"/>
    <p:sldId id="317" r:id="rId19"/>
    <p:sldId id="340" r:id="rId20"/>
    <p:sldId id="318" r:id="rId21"/>
    <p:sldId id="341" r:id="rId22"/>
    <p:sldId id="342" r:id="rId23"/>
    <p:sldId id="343" r:id="rId24"/>
    <p:sldId id="277" r:id="rId25"/>
    <p:sldId id="278" r:id="rId2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1A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450" y="-1776"/>
      </p:cViewPr>
      <p:guideLst>
        <p:guide orient="horz" pos="1608"/>
        <p:guide pos="28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9727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638803" y="210279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8"/>
          <p:cNvSpPr txBox="1"/>
          <p:nvPr/>
        </p:nvSpPr>
        <p:spPr>
          <a:xfrm>
            <a:off x="8015413" y="5314104"/>
            <a:ext cx="1128587" cy="38088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dirty="0" smtClean="0"/>
              <a:t>延时文字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349113" y="3309841"/>
            <a:ext cx="4391725" cy="4319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23"/>
          <p:cNvSpPr txBox="1"/>
          <p:nvPr/>
        </p:nvSpPr>
        <p:spPr>
          <a:xfrm>
            <a:off x="3158241" y="3282065"/>
            <a:ext cx="2772410" cy="459105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浙江大学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|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开题报告</a:t>
            </a:r>
            <a:endParaRPr lang="zh-CN" altLang="en-US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grpSp>
        <p:nvGrpSpPr>
          <p:cNvPr id="10" name="Group 91"/>
          <p:cNvGrpSpPr/>
          <p:nvPr/>
        </p:nvGrpSpPr>
        <p:grpSpPr bwMode="auto">
          <a:xfrm>
            <a:off x="2359829" y="3325361"/>
            <a:ext cx="390552" cy="616758"/>
            <a:chOff x="936" y="1480"/>
            <a:chExt cx="1589" cy="2510"/>
          </a:xfrm>
        </p:grpSpPr>
        <p:grpSp>
          <p:nvGrpSpPr>
            <p:cNvPr id="11" name="组合 33"/>
            <p:cNvGrpSpPr/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0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4341" y="3433887"/>
            <a:ext cx="1475294" cy="353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"/>
          <p:cNvSpPr txBox="1"/>
          <p:nvPr/>
        </p:nvSpPr>
        <p:spPr>
          <a:xfrm>
            <a:off x="1273175" y="2522220"/>
            <a:ext cx="6543675" cy="82867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的物联网网关设计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及在水肥一体化上的应用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2700020" y="3902075"/>
            <a:ext cx="4202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答辩人：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余锐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导师：麻红昭教授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200810108570843_2"/>
          <p:cNvPicPr>
            <a:picLocks noChangeAspect="1"/>
          </p:cNvPicPr>
          <p:nvPr/>
        </p:nvPicPr>
        <p:blipFill>
          <a:blip r:embed="rId5">
            <a:lum contrast="48000"/>
          </a:blip>
          <a:srcRect l="709" t="-661"/>
          <a:stretch>
            <a:fillRect/>
          </a:stretch>
        </p:blipFill>
        <p:spPr>
          <a:xfrm>
            <a:off x="4131310" y="695960"/>
            <a:ext cx="1245870" cy="1257935"/>
          </a:xfrm>
          <a:prstGeom prst="ellipse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616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116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616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116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901 -0.000001 L 0.431213 0.000930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23457E-6 L 0.41459 -0.0021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1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116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616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116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/>
      <p:bldP spid="21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2227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水肥一体化技术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70510" y="814705"/>
            <a:ext cx="8076565" cy="3243580"/>
            <a:chOff x="426" y="1283"/>
            <a:chExt cx="12719" cy="510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6" y="1283"/>
              <a:ext cx="2910" cy="5108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4187" y="1395"/>
              <a:ext cx="8958" cy="2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latin typeface="黑体" panose="02010609060101010101" charset="-122"/>
                  <a:ea typeface="黑体" panose="02010609060101010101" charset="-122"/>
                </a:rPr>
                <a:t>水肥一体化技术</a:t>
              </a:r>
              <a:endParaRPr lang="zh-CN" alt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狭义上指将肥料溶解于灌溉水中，经管道运输至田间的每一株作物</a:t>
              </a:r>
              <a:endParaRPr lang="zh-CN" alt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广义上指水肥同时供应植物需要</a:t>
              </a:r>
              <a:endParaRPr lang="zh-CN" alt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微灌、喷灌</a:t>
              </a:r>
              <a:endParaRPr lang="zh-CN" alt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节水省肥</a:t>
              </a:r>
              <a:endParaRPr lang="zh-CN" altLang="en-US"/>
            </a:p>
            <a:p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2101850"/>
            <a:ext cx="4204335" cy="2898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25" y="2101850"/>
            <a:ext cx="3947795" cy="2908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830" y="1243965"/>
            <a:ext cx="5050790" cy="385191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620895" y="2827020"/>
            <a:ext cx="1179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节水省肥、</a:t>
            </a:r>
            <a:endParaRPr lang="zh-CN" altLang="en-US" sz="1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1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节省人力、高效方便</a:t>
            </a:r>
            <a:endParaRPr lang="zh-CN" altLang="en-US" sz="1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33959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水肥一体化技术国外现状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08685" y="3167380"/>
            <a:ext cx="7320280" cy="1236345"/>
            <a:chOff x="1431" y="4988"/>
            <a:chExt cx="11528" cy="1947"/>
          </a:xfrm>
        </p:grpSpPr>
        <p:sp>
          <p:nvSpPr>
            <p:cNvPr id="9" name="椭圆 34"/>
            <p:cNvSpPr/>
            <p:nvPr/>
          </p:nvSpPr>
          <p:spPr>
            <a:xfrm rot="5400000" flipV="1">
              <a:off x="10881" y="4742"/>
              <a:ext cx="1833" cy="2325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431" y="5007"/>
              <a:ext cx="8466" cy="1929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圆角矩形 1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solidFill>
                <a:srgbClr val="1A3F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TextBox 31"/>
            <p:cNvSpPr>
              <a:spLocks noChangeArrowheads="1"/>
            </p:cNvSpPr>
            <p:nvPr/>
          </p:nvSpPr>
          <p:spPr bwMode="auto">
            <a:xfrm>
              <a:off x="11370" y="5277"/>
              <a:ext cx="1378" cy="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国外现状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25"/>
            <p:cNvSpPr>
              <a:spLocks noChangeArrowheads="1"/>
            </p:cNvSpPr>
            <p:nvPr/>
          </p:nvSpPr>
          <p:spPr bwMode="auto">
            <a:xfrm>
              <a:off x="1857" y="5312"/>
              <a:ext cx="7823" cy="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水肥一体化技术在美国、以色列、荷兰等国已经取得成熟应用，从理论研究到设备、零件生产，再到技术推广、实际应用环节已经打通。</a:t>
              </a:r>
              <a:endParaRPr lang="zh-CN" sz="1600" b="1" dirty="0">
                <a:solidFill>
                  <a:srgbClr val="C1D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206375"/>
            <a:ext cx="6978650" cy="4664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283845"/>
            <a:ext cx="6790690" cy="4510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33959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水肥一体化技术国内现状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890270" y="881380"/>
            <a:ext cx="7068820" cy="1066800"/>
            <a:chOff x="1422" y="1465"/>
            <a:chExt cx="11132" cy="1680"/>
          </a:xfrm>
        </p:grpSpPr>
        <p:grpSp>
          <p:nvGrpSpPr>
            <p:cNvPr id="2" name="组合 1"/>
            <p:cNvGrpSpPr/>
            <p:nvPr/>
          </p:nvGrpSpPr>
          <p:grpSpPr>
            <a:xfrm rot="5400000">
              <a:off x="1660" y="1227"/>
              <a:ext cx="1681" cy="2157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088" y="1475"/>
              <a:ext cx="8466" cy="1440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圆角矩形 4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7" name="TextBox 23"/>
            <p:cNvSpPr>
              <a:spLocks noChangeArrowheads="1"/>
            </p:cNvSpPr>
            <p:nvPr/>
          </p:nvSpPr>
          <p:spPr bwMode="auto">
            <a:xfrm>
              <a:off x="4578" y="1898"/>
              <a:ext cx="7485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p>
              <a:pPr algn="just"/>
              <a:r>
                <a:rPr 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我国水肥一体化技术尚未普及，应用比例不到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3%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，其中几乎都是引进国外设备，自主研发很少。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just"/>
              <a:endPara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TextBox 24"/>
            <p:cNvSpPr>
              <a:spLocks noChangeArrowheads="1"/>
            </p:cNvSpPr>
            <p:nvPr/>
          </p:nvSpPr>
          <p:spPr bwMode="auto">
            <a:xfrm>
              <a:off x="1687" y="1784"/>
              <a:ext cx="1054" cy="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我国现状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2292985"/>
            <a:ext cx="3342640" cy="244094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886200" y="2200275"/>
            <a:ext cx="4465320" cy="2792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/>
              <a:t>水肥一体化的推广制约因素：</a:t>
            </a:r>
            <a:endParaRPr lang="zh-CN" altLang="en-US" sz="1800" b="1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从国外引进的设备价格昂贵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国内制造的水肥设备良莠不齐，实用性差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操作繁杂，智能化程度低，农民难以使用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肥料不适应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.....</a:t>
            </a:r>
            <a:endParaRPr lang="en-US" altLang="zh-CN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15065" y="338463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02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99391" y="2833300"/>
            <a:ext cx="248615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研究目标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97126" y="1931946"/>
            <a:ext cx="484180" cy="401950"/>
            <a:chOff x="3132963" y="3140191"/>
            <a:chExt cx="645573" cy="535933"/>
          </a:xfrm>
          <a:solidFill>
            <a:srgbClr val="1A3F6C"/>
          </a:solidFill>
        </p:grpSpPr>
        <p:sp>
          <p:nvSpPr>
            <p:cNvPr id="15" name="Freeform 226"/>
            <p:cNvSpPr/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227"/>
            <p:cNvSpPr/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228"/>
            <p:cNvSpPr/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229"/>
            <p:cNvSpPr/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230"/>
            <p:cNvSpPr/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231"/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45643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物联网在水肥一体化技术中的应用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080" y="698500"/>
            <a:ext cx="6724650" cy="440055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4782245" y="1187450"/>
            <a:ext cx="2509526" cy="2485977"/>
            <a:chOff x="7531" y="1870"/>
            <a:chExt cx="3952" cy="3915"/>
          </a:xfrm>
        </p:grpSpPr>
        <p:sp>
          <p:nvSpPr>
            <p:cNvPr id="14" name="椭圆 34"/>
            <p:cNvSpPr/>
            <p:nvPr/>
          </p:nvSpPr>
          <p:spPr>
            <a:xfrm rot="10800000">
              <a:off x="7531" y="1930"/>
              <a:ext cx="1697" cy="2183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@楷体" panose="02010609060101010101" charset="-122"/>
                <a:ea typeface="@楷体" panose="02010609060101010101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5400000">
              <a:off x="7853" y="3862"/>
              <a:ext cx="1672" cy="2172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8" name="椭圆 34"/>
            <p:cNvSpPr/>
            <p:nvPr/>
          </p:nvSpPr>
          <p:spPr>
            <a:xfrm>
              <a:off x="9786" y="3602"/>
              <a:ext cx="1697" cy="2183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 rot="16200000">
              <a:off x="9478" y="1620"/>
              <a:ext cx="1672" cy="2172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7673" y="2549"/>
              <a:ext cx="1413" cy="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zh-CN" altLang="en-US"/>
                <a:t>一键启停</a:t>
              </a: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51" y="4704"/>
              <a:ext cx="1413" cy="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zh-CN" altLang="en-US"/>
                <a:t>智能施肥</a:t>
              </a:r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815" y="4714"/>
              <a:ext cx="1413" cy="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5">
                          <a:lumMod val="110000"/>
                          <a:satMod val="105000"/>
                          <a:tint val="67000"/>
                        </a:schemeClr>
                      </a:gs>
                      <a:gs pos="50000">
                        <a:schemeClr val="accent5">
                          <a:lumMod val="105000"/>
                          <a:satMod val="103000"/>
                          <a:tint val="73000"/>
                        </a:schemeClr>
                      </a:gs>
                      <a:gs pos="100000">
                        <a:schemeClr val="accent5">
                          <a:lumMod val="105000"/>
                          <a:satMod val="109000"/>
                          <a:tint val="81000"/>
                        </a:schemeClr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r>
                <a:rPr lang="zh-CN" altLang="en-US"/>
                <a:t>流量控制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928" y="2470"/>
              <a:ext cx="1413" cy="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5">
                          <a:lumMod val="110000"/>
                          <a:satMod val="105000"/>
                          <a:tint val="67000"/>
                        </a:schemeClr>
                      </a:gs>
                      <a:gs pos="50000">
                        <a:schemeClr val="accent5">
                          <a:lumMod val="105000"/>
                          <a:satMod val="103000"/>
                          <a:tint val="73000"/>
                        </a:schemeClr>
                      </a:gs>
                      <a:gs pos="100000">
                        <a:schemeClr val="accent5">
                          <a:lumMod val="105000"/>
                          <a:satMod val="109000"/>
                          <a:tint val="81000"/>
                        </a:schemeClr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r>
                <a:rPr lang="zh-CN" altLang="en-US"/>
                <a:t>远程监控</a:t>
              </a:r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01140" y="962660"/>
            <a:ext cx="2790190" cy="3561080"/>
            <a:chOff x="2208" y="1539"/>
            <a:chExt cx="4394" cy="5608"/>
          </a:xfrm>
        </p:grpSpPr>
        <p:sp>
          <p:nvSpPr>
            <p:cNvPr id="8" name="椭圆 7"/>
            <p:cNvSpPr/>
            <p:nvPr/>
          </p:nvSpPr>
          <p:spPr>
            <a:xfrm>
              <a:off x="3649" y="3708"/>
              <a:ext cx="1825" cy="1467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</a:rPr>
                <a:t>网关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08" y="5543"/>
              <a:ext cx="2089" cy="1467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>
                  <a:solidFill>
                    <a:schemeClr val="bg1"/>
                  </a:solidFill>
                </a:rPr>
                <a:t>压力、流量传感器</a:t>
              </a:r>
              <a:endParaRPr lang="zh-CN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778" y="5681"/>
              <a:ext cx="1825" cy="1467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>
                  <a:solidFill>
                    <a:schemeClr val="bg1"/>
                  </a:solidFill>
                </a:rPr>
                <a:t>控制器</a:t>
              </a:r>
              <a:endParaRPr lang="zh-CN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227" name=" 227"/>
            <p:cNvSpPr/>
            <p:nvPr/>
          </p:nvSpPr>
          <p:spPr>
            <a:xfrm>
              <a:off x="3309" y="1539"/>
              <a:ext cx="2165" cy="1268"/>
            </a:xfrm>
            <a:prstGeom prst="wedgeEllipseCallout">
              <a:avLst>
                <a:gd name="adj1" fmla="val -25046"/>
                <a:gd name="adj2" fmla="val 65698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FFFFFF"/>
                  </a:solidFill>
                </a:rPr>
                <a:t>云平台</a:t>
              </a:r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左右箭头 29"/>
            <p:cNvSpPr/>
            <p:nvPr/>
          </p:nvSpPr>
          <p:spPr>
            <a:xfrm rot="19200000">
              <a:off x="3318" y="5136"/>
              <a:ext cx="539" cy="22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左右箭头 30"/>
            <p:cNvSpPr/>
            <p:nvPr/>
          </p:nvSpPr>
          <p:spPr>
            <a:xfrm rot="14160000">
              <a:off x="5119" y="5309"/>
              <a:ext cx="539" cy="22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左右箭头 31"/>
            <p:cNvSpPr/>
            <p:nvPr/>
          </p:nvSpPr>
          <p:spPr>
            <a:xfrm rot="16200000">
              <a:off x="4266" y="3169"/>
              <a:ext cx="529" cy="23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5" name="燕尾形箭头 34"/>
          <p:cNvSpPr/>
          <p:nvPr/>
        </p:nvSpPr>
        <p:spPr>
          <a:xfrm>
            <a:off x="4080510" y="2464435"/>
            <a:ext cx="789305" cy="44069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713605" y="4003675"/>
            <a:ext cx="391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智能水肥一体化系统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33210 L -0.278472 -0.147901 " pathEditMode="relative" rAng="0" ptsTypes="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" y="-6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35" grpId="1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15065" y="338463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91915" y="1569133"/>
            <a:ext cx="3603777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03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99391" y="2833300"/>
            <a:ext cx="248615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研究方案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97126" y="1931946"/>
            <a:ext cx="484180" cy="401950"/>
            <a:chOff x="3132963" y="3140191"/>
            <a:chExt cx="645573" cy="535933"/>
          </a:xfrm>
          <a:solidFill>
            <a:srgbClr val="1A3F6C"/>
          </a:solidFill>
        </p:grpSpPr>
        <p:sp>
          <p:nvSpPr>
            <p:cNvPr id="15" name="Freeform 226"/>
            <p:cNvSpPr/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227"/>
            <p:cNvSpPr/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228"/>
            <p:cNvSpPr/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229"/>
            <p:cNvSpPr/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230"/>
            <p:cNvSpPr/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231"/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33959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水肥一体化网关设计方案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8455" y="2439670"/>
            <a:ext cx="873760" cy="5067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数据处理、</a:t>
            </a:r>
            <a:endParaRPr lang="zh-CN" altLang="en-US"/>
          </a:p>
          <a:p>
            <a:r>
              <a:rPr lang="zh-CN" altLang="en-US"/>
              <a:t>统筹调度</a:t>
            </a:r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173220" y="2333625"/>
            <a:ext cx="988060" cy="71818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MCU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824605" y="2687955"/>
            <a:ext cx="270510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71470" y="3700780"/>
            <a:ext cx="880745" cy="714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信息采集、</a:t>
            </a:r>
            <a:endParaRPr lang="zh-CN" altLang="en-US"/>
          </a:p>
          <a:p>
            <a:r>
              <a:rPr lang="zh-CN" altLang="en-US"/>
              <a:t>命令下发、设备通讯</a:t>
            </a:r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4173220" y="3595370"/>
            <a:ext cx="988060" cy="71818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数据接口</a:t>
            </a:r>
            <a:endParaRPr lang="zh-CN" altLang="en-US"/>
          </a:p>
        </p:txBody>
      </p:sp>
      <p:sp>
        <p:nvSpPr>
          <p:cNvPr id="27" name="上下箭头 26"/>
          <p:cNvSpPr/>
          <p:nvPr/>
        </p:nvSpPr>
        <p:spPr>
          <a:xfrm rot="10800000">
            <a:off x="4540250" y="3113405"/>
            <a:ext cx="254000" cy="4260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878455" y="1399540"/>
            <a:ext cx="873760" cy="29908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网络连接</a:t>
            </a: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173220" y="1146810"/>
            <a:ext cx="988060" cy="71818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物联网模块</a:t>
            </a:r>
            <a:endParaRPr lang="zh-CN" altLang="en-US"/>
          </a:p>
        </p:txBody>
      </p:sp>
      <p:sp>
        <p:nvSpPr>
          <p:cNvPr id="31" name="上下箭头 30"/>
          <p:cNvSpPr/>
          <p:nvPr/>
        </p:nvSpPr>
        <p:spPr>
          <a:xfrm rot="10800000">
            <a:off x="4540250" y="1908175"/>
            <a:ext cx="254000" cy="4254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3824605" y="3951605"/>
            <a:ext cx="270510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3824605" y="1546860"/>
            <a:ext cx="270510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左大括号 33"/>
          <p:cNvSpPr/>
          <p:nvPr/>
        </p:nvSpPr>
        <p:spPr>
          <a:xfrm>
            <a:off x="5374640" y="3539490"/>
            <a:ext cx="306070" cy="107950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80710" y="3420110"/>
            <a:ext cx="1052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I</a:t>
            </a:r>
            <a:r>
              <a:rPr lang="en-US" altLang="zh-CN" sz="1800" baseline="30000"/>
              <a:t>2</a:t>
            </a:r>
            <a:r>
              <a:rPr lang="en-US" altLang="zh-CN" sz="1800"/>
              <a:t>C</a:t>
            </a:r>
            <a:endParaRPr lang="en-US" altLang="zh-CN" sz="1800"/>
          </a:p>
          <a:p>
            <a:r>
              <a:rPr lang="en-US" altLang="zh-CN" sz="1800"/>
              <a:t>RS485</a:t>
            </a:r>
            <a:endParaRPr lang="en-US" altLang="zh-CN" sz="1800"/>
          </a:p>
          <a:p>
            <a:r>
              <a:rPr lang="en-US" altLang="zh-CN" sz="1800"/>
              <a:t>ADC</a:t>
            </a:r>
            <a:endParaRPr lang="en-US" altLang="zh-CN" sz="1800"/>
          </a:p>
          <a:p>
            <a:r>
              <a:rPr lang="en-US" altLang="zh-CN" sz="1800"/>
              <a:t>...</a:t>
            </a:r>
            <a:endParaRPr lang="en-US" altLang="zh-CN" sz="1800"/>
          </a:p>
        </p:txBody>
      </p:sp>
      <p:sp>
        <p:nvSpPr>
          <p:cNvPr id="37" name="左大括号 36"/>
          <p:cNvSpPr/>
          <p:nvPr/>
        </p:nvSpPr>
        <p:spPr>
          <a:xfrm>
            <a:off x="5374640" y="1009650"/>
            <a:ext cx="306070" cy="107950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680710" y="1009650"/>
            <a:ext cx="1187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/>
              <a:t>射频天线</a:t>
            </a:r>
            <a:endParaRPr lang="zh-CN" altLang="en-US" sz="1800"/>
          </a:p>
          <a:p>
            <a:r>
              <a:rPr lang="en-US" altLang="zh-CN" sz="1800"/>
              <a:t>USIM</a:t>
            </a:r>
            <a:endParaRPr lang="en-US" altLang="zh-CN" sz="1800"/>
          </a:p>
          <a:p>
            <a:r>
              <a:rPr lang="zh-CN" altLang="en-US" sz="1800"/>
              <a:t>电平转换</a:t>
            </a:r>
            <a:endParaRPr lang="zh-CN" altLang="en-US" sz="1800"/>
          </a:p>
          <a:p>
            <a:r>
              <a:rPr lang="en-US" altLang="zh-CN" sz="1800"/>
              <a:t>...</a:t>
            </a:r>
            <a:endParaRPr lang="en-US" altLang="zh-CN" sz="1800"/>
          </a:p>
        </p:txBody>
      </p:sp>
      <p:sp>
        <p:nvSpPr>
          <p:cNvPr id="39" name="文本框 38"/>
          <p:cNvSpPr txBox="1"/>
          <p:nvPr/>
        </p:nvSpPr>
        <p:spPr>
          <a:xfrm>
            <a:off x="210820" y="2540635"/>
            <a:ext cx="873760" cy="29908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电源供应</a:t>
            </a:r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1463040" y="2331085"/>
            <a:ext cx="988060" cy="71818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电源分配</a:t>
            </a:r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1138555" y="2682875"/>
            <a:ext cx="270510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左大括号 42"/>
          <p:cNvSpPr/>
          <p:nvPr/>
        </p:nvSpPr>
        <p:spPr>
          <a:xfrm>
            <a:off x="2575560" y="1572260"/>
            <a:ext cx="75565" cy="243141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229475" y="2440305"/>
            <a:ext cx="873760" cy="5067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程序下载、代码调试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780405" y="2334260"/>
            <a:ext cx="988060" cy="71818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SWD</a:t>
            </a:r>
            <a:r>
              <a:rPr lang="zh-CN" altLang="en-US"/>
              <a:t>接口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6868160" y="2687320"/>
            <a:ext cx="248285" cy="57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上下箭头 8"/>
          <p:cNvSpPr/>
          <p:nvPr/>
        </p:nvSpPr>
        <p:spPr>
          <a:xfrm rot="5400000">
            <a:off x="5400675" y="2480945"/>
            <a:ext cx="254000" cy="4254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39" grpId="0" animBg="1"/>
      <p:bldP spid="41" grpId="0" animBg="1"/>
      <p:bldP spid="43" grpId="0" animBg="1"/>
      <p:bldP spid="2" grpId="0" animBg="1"/>
      <p:bldP spid="23" grpId="0" animBg="1"/>
      <p:bldP spid="25" grpId="0" bldLvl="0" animBg="1"/>
      <p:bldP spid="26" grpId="0" animBg="1"/>
      <p:bldP spid="34" grpId="0" animBg="1"/>
      <p:bldP spid="36" grpId="0"/>
      <p:bldP spid="27" grpId="0" animBg="1"/>
      <p:bldP spid="29" grpId="0" animBg="1"/>
      <p:bldP spid="31" grpId="0" animBg="1"/>
      <p:bldP spid="30" grpId="0" animBg="1"/>
      <p:bldP spid="37" grpId="0" animBg="1"/>
      <p:bldP spid="38" grpId="0"/>
      <p:bldP spid="3" grpId="0" bldLvl="0" animBg="1"/>
      <p:bldP spid="7" grpId="0" bldLvl="0" animBg="1"/>
      <p:bldP spid="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33959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水肥一体化网关设计方案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37820" y="930275"/>
            <a:ext cx="1244600" cy="1925320"/>
            <a:chOff x="793" y="1476"/>
            <a:chExt cx="1960" cy="3032"/>
          </a:xfrm>
        </p:grpSpPr>
        <p:sp>
          <p:nvSpPr>
            <p:cNvPr id="10" name="任意多边形 9"/>
            <p:cNvSpPr/>
            <p:nvPr/>
          </p:nvSpPr>
          <p:spPr>
            <a:xfrm rot="6916869">
              <a:off x="960" y="1803"/>
              <a:ext cx="1680" cy="150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rgbClr val="1A3F6C"/>
            </a:solidFill>
            <a:ln w="25400">
              <a:noFill/>
            </a:ln>
            <a:effectLst>
              <a:innerShdw blurRad="1524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rgbClr val="83BB48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93" y="1476"/>
              <a:ext cx="1960" cy="3032"/>
              <a:chOff x="793" y="1476"/>
              <a:chExt cx="1960" cy="3032"/>
            </a:xfrm>
          </p:grpSpPr>
          <p:sp>
            <p:nvSpPr>
              <p:cNvPr id="12" name="任意多边形 11"/>
              <p:cNvSpPr/>
              <p:nvPr/>
            </p:nvSpPr>
            <p:spPr>
              <a:xfrm rot="5400000">
                <a:off x="933" y="1562"/>
                <a:ext cx="1680" cy="1508"/>
              </a:xfrm>
              <a:custGeom>
                <a:avLst/>
                <a:gdLst>
                  <a:gd name="connsiteX0" fmla="*/ 949445 w 3191647"/>
                  <a:gd name="connsiteY0" fmla="*/ 0 h 2866152"/>
                  <a:gd name="connsiteX1" fmla="*/ 2234352 w 3191647"/>
                  <a:gd name="connsiteY1" fmla="*/ 0 h 2866152"/>
                  <a:gd name="connsiteX2" fmla="*/ 2402131 w 3191647"/>
                  <a:gd name="connsiteY2" fmla="*/ 51249 h 2866152"/>
                  <a:gd name="connsiteX3" fmla="*/ 2409685 w 3191647"/>
                  <a:gd name="connsiteY3" fmla="*/ 57482 h 2866152"/>
                  <a:gd name="connsiteX4" fmla="*/ 2430115 w 3191647"/>
                  <a:gd name="connsiteY4" fmla="*/ 70005 h 2866152"/>
                  <a:gd name="connsiteX5" fmla="*/ 2508940 w 3191647"/>
                  <a:gd name="connsiteY5" fmla="*/ 159371 h 2866152"/>
                  <a:gd name="connsiteX6" fmla="*/ 3151394 w 3191647"/>
                  <a:gd name="connsiteY6" fmla="*/ 1272133 h 2866152"/>
                  <a:gd name="connsiteX7" fmla="*/ 3181372 w 3191647"/>
                  <a:gd name="connsiteY7" fmla="*/ 1499841 h 2866152"/>
                  <a:gd name="connsiteX8" fmla="*/ 3172981 w 3191647"/>
                  <a:gd name="connsiteY8" fmla="*/ 1522315 h 2866152"/>
                  <a:gd name="connsiteX9" fmla="*/ 3170003 w 3191647"/>
                  <a:gd name="connsiteY9" fmla="*/ 1535472 h 2866152"/>
                  <a:gd name="connsiteX10" fmla="*/ 3145044 w 3191647"/>
                  <a:gd name="connsiteY10" fmla="*/ 1590895 h 2866152"/>
                  <a:gd name="connsiteX11" fmla="*/ 2502590 w 3191647"/>
                  <a:gd name="connsiteY11" fmla="*/ 2703657 h 2866152"/>
                  <a:gd name="connsiteX12" fmla="*/ 2488794 w 3191647"/>
                  <a:gd name="connsiteY12" fmla="*/ 2722817 h 2866152"/>
                  <a:gd name="connsiteX13" fmla="*/ 2482806 w 3191647"/>
                  <a:gd name="connsiteY13" fmla="*/ 2733849 h 2866152"/>
                  <a:gd name="connsiteX14" fmla="*/ 2467439 w 3191647"/>
                  <a:gd name="connsiteY14" fmla="*/ 2752474 h 2866152"/>
                  <a:gd name="connsiteX15" fmla="*/ 2467072 w 3191647"/>
                  <a:gd name="connsiteY15" fmla="*/ 2752984 h 2866152"/>
                  <a:gd name="connsiteX16" fmla="*/ 2466846 w 3191647"/>
                  <a:gd name="connsiteY16" fmla="*/ 2753192 h 2866152"/>
                  <a:gd name="connsiteX17" fmla="*/ 2446163 w 3191647"/>
                  <a:gd name="connsiteY17" fmla="*/ 2778260 h 2866152"/>
                  <a:gd name="connsiteX18" fmla="*/ 2233973 w 3191647"/>
                  <a:gd name="connsiteY18" fmla="*/ 2866152 h 2866152"/>
                  <a:gd name="connsiteX19" fmla="*/ 949066 w 3191647"/>
                  <a:gd name="connsiteY19" fmla="*/ 2866152 h 2866152"/>
                  <a:gd name="connsiteX20" fmla="*/ 700233 w 3191647"/>
                  <a:gd name="connsiteY20" fmla="*/ 2733849 h 2866152"/>
                  <a:gd name="connsiteX21" fmla="*/ 689623 w 3191647"/>
                  <a:gd name="connsiteY21" fmla="*/ 2714300 h 2866152"/>
                  <a:gd name="connsiteX22" fmla="*/ 681960 w 3191647"/>
                  <a:gd name="connsiteY22" fmla="*/ 2703658 h 2866152"/>
                  <a:gd name="connsiteX23" fmla="*/ 39506 w 3191647"/>
                  <a:gd name="connsiteY23" fmla="*/ 1590896 h 2866152"/>
                  <a:gd name="connsiteX24" fmla="*/ 1526 w 3191647"/>
                  <a:gd name="connsiteY24" fmla="*/ 1477948 h 2866152"/>
                  <a:gd name="connsiteX25" fmla="*/ 720 w 3191647"/>
                  <a:gd name="connsiteY25" fmla="*/ 1447354 h 2866152"/>
                  <a:gd name="connsiteX26" fmla="*/ 0 w 3191647"/>
                  <a:gd name="connsiteY26" fmla="*/ 1443059 h 2866152"/>
                  <a:gd name="connsiteX27" fmla="*/ 303 w 3191647"/>
                  <a:gd name="connsiteY27" fmla="*/ 1431516 h 2866152"/>
                  <a:gd name="connsiteX28" fmla="*/ 0 w 3191647"/>
                  <a:gd name="connsiteY28" fmla="*/ 1419970 h 2866152"/>
                  <a:gd name="connsiteX29" fmla="*/ 720 w 3191647"/>
                  <a:gd name="connsiteY29" fmla="*/ 1415675 h 2866152"/>
                  <a:gd name="connsiteX30" fmla="*/ 1526 w 3191647"/>
                  <a:gd name="connsiteY30" fmla="*/ 1385081 h 2866152"/>
                  <a:gd name="connsiteX31" fmla="*/ 39506 w 3191647"/>
                  <a:gd name="connsiteY31" fmla="*/ 1272134 h 2866152"/>
                  <a:gd name="connsiteX32" fmla="*/ 681960 w 3191647"/>
                  <a:gd name="connsiteY32" fmla="*/ 159372 h 2866152"/>
                  <a:gd name="connsiteX33" fmla="*/ 698045 w 3191647"/>
                  <a:gd name="connsiteY33" fmla="*/ 137034 h 2866152"/>
                  <a:gd name="connsiteX34" fmla="*/ 700612 w 3191647"/>
                  <a:gd name="connsiteY34" fmla="*/ 132303 h 2866152"/>
                  <a:gd name="connsiteX35" fmla="*/ 707202 w 3191647"/>
                  <a:gd name="connsiteY35" fmla="*/ 124316 h 2866152"/>
                  <a:gd name="connsiteX36" fmla="*/ 717478 w 3191647"/>
                  <a:gd name="connsiteY36" fmla="*/ 110046 h 2866152"/>
                  <a:gd name="connsiteX37" fmla="*/ 723796 w 3191647"/>
                  <a:gd name="connsiteY37" fmla="*/ 104204 h 2866152"/>
                  <a:gd name="connsiteX38" fmla="*/ 737255 w 3191647"/>
                  <a:gd name="connsiteY38" fmla="*/ 87892 h 2866152"/>
                  <a:gd name="connsiteX39" fmla="*/ 949445 w 3191647"/>
                  <a:gd name="connsiteY39" fmla="*/ 0 h 286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91647" h="2866152">
                    <a:moveTo>
                      <a:pt x="949445" y="0"/>
                    </a:moveTo>
                    <a:lnTo>
                      <a:pt x="2234352" y="0"/>
                    </a:lnTo>
                    <a:cubicBezTo>
                      <a:pt x="2296501" y="0"/>
                      <a:pt x="2354237" y="18893"/>
                      <a:pt x="2402131" y="51249"/>
                    </a:cubicBezTo>
                    <a:lnTo>
                      <a:pt x="2409685" y="57482"/>
                    </a:lnTo>
                    <a:lnTo>
                      <a:pt x="2430115" y="70005"/>
                    </a:lnTo>
                    <a:cubicBezTo>
                      <a:pt x="2461216" y="93504"/>
                      <a:pt x="2488224" y="123489"/>
                      <a:pt x="2508940" y="159371"/>
                    </a:cubicBezTo>
                    <a:lnTo>
                      <a:pt x="3151394" y="1272133"/>
                    </a:lnTo>
                    <a:cubicBezTo>
                      <a:pt x="3192826" y="1343897"/>
                      <a:pt x="3201249" y="1425660"/>
                      <a:pt x="3181372" y="1499841"/>
                    </a:cubicBezTo>
                    <a:lnTo>
                      <a:pt x="3172981" y="1522315"/>
                    </a:lnTo>
                    <a:lnTo>
                      <a:pt x="3170003" y="1535472"/>
                    </a:lnTo>
                    <a:cubicBezTo>
                      <a:pt x="3163697" y="1554388"/>
                      <a:pt x="3155402" y="1572954"/>
                      <a:pt x="3145044" y="1590895"/>
                    </a:cubicBezTo>
                    <a:lnTo>
                      <a:pt x="2502590" y="2703657"/>
                    </a:lnTo>
                    <a:lnTo>
                      <a:pt x="2488794" y="2722817"/>
                    </a:lnTo>
                    <a:lnTo>
                      <a:pt x="2482806" y="2733849"/>
                    </a:lnTo>
                    <a:lnTo>
                      <a:pt x="2467439" y="2752474"/>
                    </a:lnTo>
                    <a:lnTo>
                      <a:pt x="2467072" y="2752984"/>
                    </a:lnTo>
                    <a:lnTo>
                      <a:pt x="2466846" y="2753192"/>
                    </a:lnTo>
                    <a:lnTo>
                      <a:pt x="2446163" y="2778260"/>
                    </a:lnTo>
                    <a:cubicBezTo>
                      <a:pt x="2391859" y="2832565"/>
                      <a:pt x="2316839" y="2866152"/>
                      <a:pt x="2233973" y="2866152"/>
                    </a:cubicBezTo>
                    <a:lnTo>
                      <a:pt x="949066" y="2866152"/>
                    </a:lnTo>
                    <a:cubicBezTo>
                      <a:pt x="845484" y="2866152"/>
                      <a:pt x="754160" y="2813671"/>
                      <a:pt x="700233" y="2733849"/>
                    </a:cubicBezTo>
                    <a:lnTo>
                      <a:pt x="689623" y="2714300"/>
                    </a:lnTo>
                    <a:lnTo>
                      <a:pt x="681960" y="2703658"/>
                    </a:lnTo>
                    <a:lnTo>
                      <a:pt x="39506" y="1590896"/>
                    </a:lnTo>
                    <a:cubicBezTo>
                      <a:pt x="18789" y="1555014"/>
                      <a:pt x="6326" y="1516632"/>
                      <a:pt x="1526" y="1477948"/>
                    </a:cubicBezTo>
                    <a:lnTo>
                      <a:pt x="720" y="1447354"/>
                    </a:lnTo>
                    <a:lnTo>
                      <a:pt x="0" y="1443059"/>
                    </a:lnTo>
                    <a:lnTo>
                      <a:pt x="303" y="1431516"/>
                    </a:lnTo>
                    <a:lnTo>
                      <a:pt x="0" y="1419970"/>
                    </a:lnTo>
                    <a:lnTo>
                      <a:pt x="720" y="1415675"/>
                    </a:lnTo>
                    <a:lnTo>
                      <a:pt x="1526" y="1385081"/>
                    </a:lnTo>
                    <a:cubicBezTo>
                      <a:pt x="6326" y="1346398"/>
                      <a:pt x="18789" y="1308016"/>
                      <a:pt x="39506" y="1272134"/>
                    </a:cubicBezTo>
                    <a:lnTo>
                      <a:pt x="681960" y="159372"/>
                    </a:lnTo>
                    <a:lnTo>
                      <a:pt x="698045" y="137034"/>
                    </a:lnTo>
                    <a:lnTo>
                      <a:pt x="700612" y="132303"/>
                    </a:lnTo>
                    <a:lnTo>
                      <a:pt x="707202" y="124316"/>
                    </a:lnTo>
                    <a:lnTo>
                      <a:pt x="717478" y="110046"/>
                    </a:lnTo>
                    <a:lnTo>
                      <a:pt x="723796" y="104204"/>
                    </a:lnTo>
                    <a:lnTo>
                      <a:pt x="737255" y="87892"/>
                    </a:lnTo>
                    <a:cubicBezTo>
                      <a:pt x="791559" y="33588"/>
                      <a:pt x="866580" y="0"/>
                      <a:pt x="94944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E5E5"/>
                  </a:gs>
                  <a:gs pos="100000">
                    <a:srgbClr val="FEFEFE"/>
                  </a:gs>
                </a:gsLst>
                <a:lin ang="5400000" scaled="1"/>
              </a:gradFill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0E0E0"/>
                    </a:gs>
                  </a:gsLst>
                  <a:lin ang="5400000" scaled="1"/>
                </a:gradFill>
              </a:ln>
              <a:effectLst>
                <a:outerShdw blurRad="571500" dist="342900" dir="228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rgbClr val="83BB48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099" y="3553"/>
                <a:ext cx="1348" cy="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MCU</a:t>
                </a:r>
                <a:r>
                  <a:rPr lang="zh-CN" altLang="en-US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选择</a:t>
                </a:r>
                <a:endParaRPr lang="zh-CN" alt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793" y="4060"/>
                <a:ext cx="1961" cy="4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STM32F103VET6</a:t>
                </a:r>
                <a:endPara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">
                <a:lum bright="24000" contrast="6000"/>
              </a:blip>
              <a:stretch>
                <a:fillRect/>
              </a:stretch>
            </p:blipFill>
            <p:spPr>
              <a:xfrm>
                <a:off x="1280" y="1814"/>
                <a:ext cx="1076" cy="994"/>
              </a:xfrm>
              <a:prstGeom prst="rect">
                <a:avLst/>
              </a:prstGeom>
              <a:solidFill>
                <a:schemeClr val="bg1"/>
              </a:solidFill>
              <a:scene3d>
                <a:camera prst="orthographicFront"/>
                <a:lightRig rig="threePt" dir="t"/>
              </a:scene3d>
              <a:sp3d prstMaterial="matte"/>
            </p:spPr>
          </p:pic>
        </p:grpSp>
      </p:grpSp>
      <p:graphicFrame>
        <p:nvGraphicFramePr>
          <p:cNvPr id="17" name="表格 16"/>
          <p:cNvGraphicFramePr/>
          <p:nvPr/>
        </p:nvGraphicFramePr>
        <p:xfrm>
          <a:off x="1989773" y="1023207"/>
          <a:ext cx="5414010" cy="339471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38580"/>
                <a:gridCol w="821055"/>
                <a:gridCol w="3004820"/>
              </a:tblGrid>
              <a:tr h="17462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外设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h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STM32F103VET6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25400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Flash（kB）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h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512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462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SRAM（kB）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h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64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462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FSMC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h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有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4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定时器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通用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4个（TIM2、TIM3、TIM4、TIM5）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3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 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高级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2个（TIM1、TIM8）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4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 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基本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2个（TIM6、TIM7）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4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通信接口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SPI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3个（SPI1、SPI2、SPI3）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4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 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I</a:t>
                      </a:r>
                      <a:r>
                        <a:rPr lang="en-US" sz="1100" baseline="30000"/>
                        <a:t>2</a:t>
                      </a:r>
                      <a:r>
                        <a:rPr lang="en-US" sz="1100"/>
                        <a:t>C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2个（I</a:t>
                      </a:r>
                      <a:r>
                        <a:rPr lang="en-US" sz="1100" baseline="30000"/>
                        <a:t>2</a:t>
                      </a:r>
                      <a:r>
                        <a:rPr lang="en-US" sz="1100"/>
                        <a:t>C1、I</a:t>
                      </a:r>
                      <a:r>
                        <a:rPr lang="en-US" sz="1100" baseline="30000"/>
                        <a:t>2</a:t>
                      </a:r>
                      <a:r>
                        <a:rPr lang="en-US" sz="1100"/>
                        <a:t>C2）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3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 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USART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5个（USART1~USART5）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4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 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USB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1个（USB2.0）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4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 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CAN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1个（2.0B主动）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4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 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SDIO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1个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</a:tr>
              <a:tr h="173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GPIO端口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80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hMerge="1">
                  <a:tcPr/>
                </a:tc>
              </a:tr>
              <a:tr h="174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12位ADC模块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3个ADC，每个最多16个外部通道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hMerge="1">
                  <a:tcPr/>
                </a:tc>
              </a:tr>
              <a:tr h="174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12位DAC转换器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2个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hMerge="1">
                  <a:tcPr/>
                </a:tc>
              </a:tr>
              <a:tr h="174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工作电压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2.0~3.6V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hMerge="1">
                  <a:tcPr/>
                </a:tc>
              </a:tr>
              <a:tr h="173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封装形式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LQFP100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hMerge="1">
                  <a:tcPr/>
                </a:tc>
              </a:tr>
              <a:tr h="174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CPU频率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/>
                        <a:t>72M</a:t>
                      </a:r>
                      <a:endParaRPr lang="en-US" altLang="en-US" sz="1100"/>
                    </a:p>
                  </a:txBody>
                  <a:tcPr marL="68580" marR="68580" marT="0" marB="0" vert="horz" anchor="ctr"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9" name="任意多边形 18"/>
          <p:cNvSpPr/>
          <p:nvPr/>
        </p:nvSpPr>
        <p:spPr>
          <a:xfrm rot="6916869">
            <a:off x="559042" y="3191825"/>
            <a:ext cx="1066523" cy="95775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rgbClr val="1A3F6C"/>
          </a:solidFill>
          <a:ln w="25400">
            <a:noFill/>
          </a:ln>
          <a:effectLst>
            <a:innerShdw blurRad="1524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15">
              <a:solidFill>
                <a:srgbClr val="83BB48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91795" y="2983865"/>
            <a:ext cx="1525270" cy="1925320"/>
            <a:chOff x="697" y="1476"/>
            <a:chExt cx="2402" cy="3032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933" y="1562"/>
              <a:ext cx="1680" cy="150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rgbClr val="83BB48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97" y="3553"/>
              <a:ext cx="2402" cy="507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物联网模块选择</a:t>
              </a:r>
              <a:endParaRPr lang="zh-CN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48" y="4060"/>
              <a:ext cx="1209" cy="44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移远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EC20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" y="3213735"/>
            <a:ext cx="670560" cy="60769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" y="115570"/>
            <a:ext cx="7405370" cy="491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33959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水肥一体化网关设计方案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39010" y="2112010"/>
            <a:ext cx="4415155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网关</a:t>
            </a:r>
            <a:endParaRPr lang="zh-CN" altLang="en-US" sz="2400"/>
          </a:p>
        </p:txBody>
      </p:sp>
      <p:grpSp>
        <p:nvGrpSpPr>
          <p:cNvPr id="2" name="组合 1"/>
          <p:cNvGrpSpPr/>
          <p:nvPr/>
        </p:nvGrpSpPr>
        <p:grpSpPr>
          <a:xfrm>
            <a:off x="2591435" y="2717800"/>
            <a:ext cx="4063365" cy="2287270"/>
            <a:chOff x="4081" y="4280"/>
            <a:chExt cx="6399" cy="3602"/>
          </a:xfrm>
        </p:grpSpPr>
        <p:sp>
          <p:nvSpPr>
            <p:cNvPr id="7" name="左右箭头 6"/>
            <p:cNvSpPr/>
            <p:nvPr/>
          </p:nvSpPr>
          <p:spPr>
            <a:xfrm rot="16200000">
              <a:off x="4485" y="4531"/>
              <a:ext cx="906" cy="40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081" y="5353"/>
              <a:ext cx="1715" cy="7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流量传感器</a:t>
              </a:r>
              <a:endParaRPr lang="zh-CN" altLang="en-US"/>
            </a:p>
          </p:txBody>
        </p:sp>
        <p:sp>
          <p:nvSpPr>
            <p:cNvPr id="9" name="左右箭头 8"/>
            <p:cNvSpPr/>
            <p:nvPr/>
          </p:nvSpPr>
          <p:spPr>
            <a:xfrm rot="16200000">
              <a:off x="6455" y="4531"/>
              <a:ext cx="906" cy="40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6051" y="5353"/>
              <a:ext cx="1715" cy="7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压力传感器</a:t>
              </a:r>
              <a:endParaRPr lang="zh-CN" altLang="en-US"/>
            </a:p>
          </p:txBody>
        </p:sp>
        <p:sp>
          <p:nvSpPr>
            <p:cNvPr id="11" name="左右箭头 10"/>
            <p:cNvSpPr/>
            <p:nvPr/>
          </p:nvSpPr>
          <p:spPr>
            <a:xfrm rot="16200000">
              <a:off x="8626" y="4531"/>
              <a:ext cx="906" cy="40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222" y="5353"/>
              <a:ext cx="1715" cy="7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控制器</a:t>
              </a:r>
              <a:endParaRPr lang="zh-CN" altLang="en-US"/>
            </a:p>
          </p:txBody>
        </p:sp>
        <p:sp>
          <p:nvSpPr>
            <p:cNvPr id="13" name="左右箭头 12"/>
            <p:cNvSpPr/>
            <p:nvPr/>
          </p:nvSpPr>
          <p:spPr>
            <a:xfrm rot="16200000">
              <a:off x="7971" y="6422"/>
              <a:ext cx="906" cy="40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左右箭头 13"/>
            <p:cNvSpPr/>
            <p:nvPr/>
          </p:nvSpPr>
          <p:spPr>
            <a:xfrm rot="16200000">
              <a:off x="9128" y="6422"/>
              <a:ext cx="906" cy="40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766" y="7154"/>
              <a:ext cx="1156" cy="7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泵</a:t>
              </a: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9198" y="7154"/>
              <a:ext cx="1282" cy="7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电动阀</a:t>
              </a:r>
              <a:endParaRPr lang="zh-CN" altLang="en-US"/>
            </a:p>
          </p:txBody>
        </p:sp>
      </p:grpSp>
      <p:sp>
        <p:nvSpPr>
          <p:cNvPr id="17" name="左右箭头 16"/>
          <p:cNvSpPr/>
          <p:nvPr/>
        </p:nvSpPr>
        <p:spPr>
          <a:xfrm rot="16200000">
            <a:off x="4187825" y="1684020"/>
            <a:ext cx="490855" cy="256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239645" y="937895"/>
            <a:ext cx="4415155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物联网平台</a:t>
            </a:r>
            <a:endParaRPr lang="zh-CN" altLang="en-US" sz="2400"/>
          </a:p>
        </p:txBody>
      </p:sp>
      <p:sp>
        <p:nvSpPr>
          <p:cNvPr id="19" name="左右箭头 18"/>
          <p:cNvSpPr/>
          <p:nvPr/>
        </p:nvSpPr>
        <p:spPr>
          <a:xfrm rot="10800000">
            <a:off x="6809740" y="1076325"/>
            <a:ext cx="490855" cy="256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7425055" y="973455"/>
            <a:ext cx="1089025" cy="462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 Server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194945" y="2194560"/>
            <a:ext cx="1777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硬件设计</a:t>
            </a:r>
            <a:r>
              <a:rPr lang="en-US" altLang="zh-CN" sz="1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-&gt;PCB</a:t>
            </a:r>
            <a:endParaRPr lang="en-US" altLang="zh-CN" sz="1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3825" y="3394710"/>
            <a:ext cx="1777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软件设计</a:t>
            </a:r>
            <a:endParaRPr lang="en-US" altLang="zh-CN" sz="1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392555" y="3014345"/>
            <a:ext cx="95250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数据采集</a:t>
            </a:r>
            <a:endParaRPr lang="zh-CN" altLang="en-US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设备通讯平台收发</a:t>
            </a:r>
            <a:endParaRPr lang="zh-CN" altLang="en-US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自动控制</a:t>
            </a:r>
            <a:endParaRPr lang="zh-CN" altLang="en-US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...</a:t>
            </a:r>
            <a:endParaRPr lang="en-US" altLang="zh-CN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5" name="左中括号 44"/>
          <p:cNvSpPr/>
          <p:nvPr/>
        </p:nvSpPr>
        <p:spPr>
          <a:xfrm>
            <a:off x="1252220" y="3093720"/>
            <a:ext cx="76200" cy="970915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7425055" y="2147570"/>
            <a:ext cx="1089025" cy="462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触摸屏</a:t>
            </a:r>
            <a:endParaRPr lang="zh-CN" altLang="en-US"/>
          </a:p>
        </p:txBody>
      </p:sp>
      <p:sp>
        <p:nvSpPr>
          <p:cNvPr id="47" name="左右箭头 46"/>
          <p:cNvSpPr/>
          <p:nvPr/>
        </p:nvSpPr>
        <p:spPr>
          <a:xfrm rot="10800000">
            <a:off x="6809740" y="2250440"/>
            <a:ext cx="490855" cy="256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01320" y="4284345"/>
            <a:ext cx="1777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实验调试</a:t>
            </a:r>
            <a:endParaRPr lang="zh-CN" sz="1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3" grpId="0" animBg="1"/>
      <p:bldP spid="17" grpId="0" animBg="1"/>
      <p:bldP spid="18" grpId="0" animBg="1"/>
      <p:bldP spid="19" grpId="0" animBg="1"/>
      <p:bldP spid="20" grpId="0" animBg="1"/>
      <p:bldP spid="46" grpId="1" animBg="1"/>
      <p:bldP spid="47" grpId="1" animBg="1"/>
      <p:bldP spid="21" grpId="0"/>
      <p:bldP spid="22" grpId="0"/>
      <p:bldP spid="45" grpId="0" animBg="1"/>
      <p:bldP spid="40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15065" y="338463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91915" y="1569133"/>
            <a:ext cx="3603777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04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99391" y="2833300"/>
            <a:ext cx="248615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进度安排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97126" y="1931946"/>
            <a:ext cx="484180" cy="401950"/>
            <a:chOff x="3132963" y="3140191"/>
            <a:chExt cx="645573" cy="535933"/>
          </a:xfrm>
          <a:solidFill>
            <a:srgbClr val="1A3F6C"/>
          </a:solidFill>
        </p:grpSpPr>
        <p:sp>
          <p:nvSpPr>
            <p:cNvPr id="15" name="Freeform 226"/>
            <p:cNvSpPr/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227"/>
            <p:cNvSpPr/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228"/>
            <p:cNvSpPr/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229"/>
            <p:cNvSpPr/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230"/>
            <p:cNvSpPr/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231"/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89125" y="0"/>
            <a:ext cx="2128342" cy="51435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145002" y="219936"/>
            <a:ext cx="1788430" cy="1788430"/>
            <a:chOff x="4240335" y="3008435"/>
            <a:chExt cx="3711332" cy="3711332"/>
          </a:xfrm>
        </p:grpSpPr>
        <p:sp>
          <p:nvSpPr>
            <p:cNvPr id="6" name="椭圆 5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8" name="椭圆 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2827575" y="902485"/>
            <a:ext cx="317964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CONTENTS 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1368009" y="830698"/>
            <a:ext cx="1269334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XLt" panose="020B0302020202020204" pitchFamily="34" charset="0"/>
              </a:rPr>
              <a:t>目录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ITC Avant Garde Std XLt"/>
            </a:endParaRPr>
          </a:p>
        </p:txBody>
      </p:sp>
      <p:sp>
        <p:nvSpPr>
          <p:cNvPr id="12" name="文本框 17"/>
          <p:cNvSpPr txBox="1"/>
          <p:nvPr/>
        </p:nvSpPr>
        <p:spPr>
          <a:xfrm>
            <a:off x="2784138" y="1983694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01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3" name="文本框 18"/>
          <p:cNvSpPr txBox="1"/>
          <p:nvPr/>
        </p:nvSpPr>
        <p:spPr>
          <a:xfrm>
            <a:off x="2784138" y="2677905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02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2784138" y="3372116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03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5" name="文本框 20"/>
          <p:cNvSpPr txBox="1"/>
          <p:nvPr/>
        </p:nvSpPr>
        <p:spPr>
          <a:xfrm>
            <a:off x="2784138" y="4012535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04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6" name="文本框 21"/>
          <p:cNvSpPr txBox="1"/>
          <p:nvPr/>
        </p:nvSpPr>
        <p:spPr>
          <a:xfrm>
            <a:off x="3375248" y="2029818"/>
            <a:ext cx="2084224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研究背景</a:t>
            </a:r>
            <a:endParaRPr 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7" name="文本框 22"/>
          <p:cNvSpPr txBox="1"/>
          <p:nvPr/>
        </p:nvSpPr>
        <p:spPr>
          <a:xfrm>
            <a:off x="3375248" y="2723231"/>
            <a:ext cx="2084224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研究目标</a:t>
            </a:r>
            <a:endParaRPr 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8" name="文本框 23"/>
          <p:cNvSpPr txBox="1"/>
          <p:nvPr/>
        </p:nvSpPr>
        <p:spPr>
          <a:xfrm>
            <a:off x="3375248" y="3418252"/>
            <a:ext cx="2084224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研究方案</a:t>
            </a:r>
            <a:endParaRPr 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9" name="文本框 24"/>
          <p:cNvSpPr txBox="1"/>
          <p:nvPr/>
        </p:nvSpPr>
        <p:spPr>
          <a:xfrm>
            <a:off x="3375248" y="4058671"/>
            <a:ext cx="2084224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进度安排</a:t>
            </a:r>
            <a:endParaRPr 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906496" y="2463386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06496" y="3156831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906496" y="3847114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906496" y="4487279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906495" y="1479387"/>
            <a:ext cx="364222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文本框 20"/>
          <p:cNvSpPr txBox="1"/>
          <p:nvPr/>
        </p:nvSpPr>
        <p:spPr>
          <a:xfrm>
            <a:off x="2784138" y="4544665"/>
            <a:ext cx="538386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05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3" name="文本框 24"/>
          <p:cNvSpPr txBox="1"/>
          <p:nvPr/>
        </p:nvSpPr>
        <p:spPr>
          <a:xfrm>
            <a:off x="3375248" y="4590801"/>
            <a:ext cx="2084224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参考文献</a:t>
            </a:r>
            <a:endParaRPr 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906496" y="5019409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" grpId="0"/>
          <p:bldP spid="3" grpId="0"/>
          <p:bldP spid="2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" grpId="0"/>
          <p:bldP spid="3" grpId="0"/>
          <p:bldP spid="25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进度安排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013460" y="827405"/>
          <a:ext cx="6754495" cy="419989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58545"/>
                <a:gridCol w="2499995"/>
                <a:gridCol w="1414145"/>
                <a:gridCol w="1781810"/>
              </a:tblGrid>
              <a:tr h="5060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序号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阶段及内容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工作量估计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起止时间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</a:tr>
              <a:tr h="6826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（1）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完成开题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20天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2018.10.11-10.31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</a:tr>
              <a:tr h="6343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（2）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完成网关PCB制图及硬件调试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30天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2018.11.1-11.30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</a:tr>
              <a:tr h="7918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（3）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软件程序编写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120天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2018.12.1-2019.3.31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</a:tr>
              <a:tr h="3175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（4）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水肥一体化设备调试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30天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2019.4.1-4.30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</a:tr>
              <a:tr h="3162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（5）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智能施肥程序编程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90天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2019.5.1-7.31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</a:tr>
              <a:tr h="3168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（6）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程序调试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30天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2019.8.1-8.31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</a:tr>
              <a:tr h="6343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（7）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论文写作、修改定稿、准备答辩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40天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2019.9.1-10.10</a:t>
                      </a:r>
                      <a:endParaRPr lang="en-US" altLang="en-US" sz="1200"/>
                    </a:p>
                  </a:txBody>
                  <a:tcPr marL="68580" marR="68580" marT="0" marB="0" vert="horz" anchor="t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15065" y="338463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91915" y="1569133"/>
            <a:ext cx="3603777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05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99391" y="2833300"/>
            <a:ext cx="248615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参考文献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97126" y="1931946"/>
            <a:ext cx="484180" cy="401950"/>
            <a:chOff x="3132963" y="3140191"/>
            <a:chExt cx="645573" cy="535933"/>
          </a:xfrm>
          <a:solidFill>
            <a:srgbClr val="1A3F6C"/>
          </a:solidFill>
        </p:grpSpPr>
        <p:sp>
          <p:nvSpPr>
            <p:cNvPr id="15" name="Freeform 226"/>
            <p:cNvSpPr/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227"/>
            <p:cNvSpPr/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228"/>
            <p:cNvSpPr/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229"/>
            <p:cNvSpPr/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230"/>
            <p:cNvSpPr/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231"/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935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部分参考文献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43608" y="1565803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/>
        </p:nvSpPr>
        <p:spPr>
          <a:xfrm>
            <a:off x="1226969" y="344781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604729" y="3571714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778432" y="33770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411193" y="3498702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52192" y="32590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244941" y="330230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81911" y="343372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1"/>
          <p:cNvSpPr txBox="1"/>
          <p:nvPr/>
        </p:nvSpPr>
        <p:spPr>
          <a:xfrm>
            <a:off x="4644843" y="1421577"/>
            <a:ext cx="3456384" cy="333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/>
              <a:t>彭秀萍.物联网在农业中的应用研究[J].信息与电脑(理论版),2018(17):155-157.</a:t>
            </a:r>
            <a:endParaRPr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3638595" y="1588290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4"/>
          <p:cNvSpPr txBox="1"/>
          <p:nvPr/>
        </p:nvSpPr>
        <p:spPr>
          <a:xfrm>
            <a:off x="4644843" y="1927596"/>
            <a:ext cx="3456384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/>
              <a:t>赵磊.物联网网关技术与应用[J].科技风,2018(25):251.</a:t>
            </a:r>
            <a:endParaRPr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3638595" y="2094309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7"/>
          <p:cNvSpPr txBox="1"/>
          <p:nvPr/>
        </p:nvSpPr>
        <p:spPr>
          <a:xfrm>
            <a:off x="4644843" y="2431652"/>
            <a:ext cx="3456384" cy="333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/>
              <a:t>王凯.我国水肥一体化技术研究进展[J].作物研究,2018,32(03):260-264.</a:t>
            </a:r>
            <a:endParaRPr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3638595" y="2598365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0"/>
          <p:cNvSpPr txBox="1"/>
          <p:nvPr/>
        </p:nvSpPr>
        <p:spPr>
          <a:xfrm>
            <a:off x="4644843" y="2935708"/>
            <a:ext cx="3456384" cy="499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/>
              <a:t>李寒松,贾振超,张锋,赵峰,贺晓东,慈文亮,李青,李震.国内外水肥一体化技术发展现状与趋势[J].农业装备与车辆工程,2018,56(06):13-16.</a:t>
            </a:r>
            <a:endParaRPr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3638595" y="3102421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3"/>
          <p:cNvSpPr txBox="1"/>
          <p:nvPr/>
        </p:nvSpPr>
        <p:spPr>
          <a:xfrm>
            <a:off x="4644843" y="3439764"/>
            <a:ext cx="3456384" cy="333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/>
              <a:t>高祥照 , 杜森 , 钟永红 , 等 . 水肥一体化发展现状与展望 [J].</a:t>
            </a:r>
            <a:endParaRPr dirty="0"/>
          </a:p>
          <a:p>
            <a:r>
              <a:rPr dirty="0"/>
              <a:t>中国农业信息 ,2015(4):14-19,63.</a:t>
            </a:r>
            <a:endParaRPr dirty="0"/>
          </a:p>
        </p:txBody>
      </p:sp>
      <p:cxnSp>
        <p:nvCxnSpPr>
          <p:cNvPr id="28" name="直接连接符 27"/>
          <p:cNvCxnSpPr/>
          <p:nvPr/>
        </p:nvCxnSpPr>
        <p:spPr>
          <a:xfrm>
            <a:off x="3638595" y="3606477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6"/>
          <p:cNvSpPr txBox="1"/>
          <p:nvPr/>
        </p:nvSpPr>
        <p:spPr>
          <a:xfrm>
            <a:off x="4644843" y="3943820"/>
            <a:ext cx="3456384" cy="333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/>
              <a:t>韩启彪,冯绍元,黄修桥,李金山,孙浩,李浩.我国节水灌溉施肥装置研究现状[J].节水灌溉,2014(12):76-79+83.</a:t>
            </a:r>
            <a:endParaRPr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3638595" y="4110533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3427015" y="145090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3147794" y="3072585"/>
            <a:ext cx="167224" cy="16722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942895" y="3190313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425919" y="195298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425730" y="246294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3424634" y="296503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3427060" y="346728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3425964" y="396937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9" name="TextBox 41"/>
          <p:cNvSpPr txBox="1"/>
          <p:nvPr/>
        </p:nvSpPr>
        <p:spPr>
          <a:xfrm>
            <a:off x="1381102" y="2417860"/>
            <a:ext cx="14008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参考文献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3" grpId="0"/>
      <p:bldP spid="25" grpId="0"/>
      <p:bldP spid="27" grpId="0"/>
      <p:bldP spid="29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47814" y="84640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椭圆 20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80"/>
          <p:cNvSpPr txBox="1"/>
          <p:nvPr/>
        </p:nvSpPr>
        <p:spPr>
          <a:xfrm>
            <a:off x="1885522" y="1556658"/>
            <a:ext cx="1630575" cy="4924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造字工房俊雅锐宋体验版常规体" pitchFamily="50" charset="-122"/>
              </a:rPr>
              <a:t>THANKS</a:t>
            </a:r>
            <a:endParaRPr lang="zh-CN" alt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造字工房俊雅锐宋体验版常规体" pitchFamily="50" charset="-122"/>
            </a:endParaRPr>
          </a:p>
        </p:txBody>
      </p:sp>
      <p:sp>
        <p:nvSpPr>
          <p:cNvPr id="27" name="TextBox 82"/>
          <p:cNvSpPr txBox="1"/>
          <p:nvPr/>
        </p:nvSpPr>
        <p:spPr>
          <a:xfrm>
            <a:off x="6156176" y="3194025"/>
            <a:ext cx="2519680" cy="1506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sz="4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4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敬请指正</a:t>
            </a:r>
            <a:endParaRPr lang="zh-CN" sz="4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99"/>
                            </p:stCondLst>
                            <p:childTnLst>
                              <p:par>
                                <p:cTn id="10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6" grpId="0"/>
      <p:bldP spid="26" grpId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16335" y="338463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01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99391" y="2833300"/>
            <a:ext cx="248615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研究背景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87045" y="1867537"/>
            <a:ext cx="527203" cy="530769"/>
            <a:chOff x="5042691" y="2273920"/>
            <a:chExt cx="702937" cy="707692"/>
          </a:xfrm>
          <a:solidFill>
            <a:srgbClr val="1A3F6C"/>
          </a:solidFill>
        </p:grpSpPr>
        <p:sp>
          <p:nvSpPr>
            <p:cNvPr id="15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2227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物联网发展进程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9" name="TextBox 49"/>
          <p:cNvSpPr txBox="1"/>
          <p:nvPr/>
        </p:nvSpPr>
        <p:spPr>
          <a:xfrm>
            <a:off x="577850" y="1885315"/>
            <a:ext cx="13950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1995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年，比尔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方正兰亭细黑_GBK" pitchFamily="2" charset="-122"/>
                <a:cs typeface="Arial" panose="020B0604020202020204" pitchFamily="34" charset="0"/>
              </a:rPr>
              <a:t>∙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盖茨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《未来之路》中提出物联网的概念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1" name="TextBox 51"/>
          <p:cNvSpPr txBox="1"/>
          <p:nvPr/>
        </p:nvSpPr>
        <p:spPr>
          <a:xfrm>
            <a:off x="1320165" y="3059430"/>
            <a:ext cx="1409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1999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年美国麻省理工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提出物联网定义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3" name="TextBox 53"/>
          <p:cNvSpPr txBox="1"/>
          <p:nvPr/>
        </p:nvSpPr>
        <p:spPr>
          <a:xfrm>
            <a:off x="7290847" y="2735818"/>
            <a:ext cx="1833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2016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年，十三五发展规划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物联网纳入国家战略新兴产业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6" name="TextBox 56"/>
          <p:cNvSpPr txBox="1"/>
          <p:nvPr/>
        </p:nvSpPr>
        <p:spPr>
          <a:xfrm>
            <a:off x="5059680" y="1134110"/>
            <a:ext cx="12649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2009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年，温家宝强调有效推动物联网发展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1" name="TextBox 61"/>
          <p:cNvSpPr txBox="1"/>
          <p:nvPr/>
        </p:nvSpPr>
        <p:spPr>
          <a:xfrm>
            <a:off x="4378325" y="2787650"/>
            <a:ext cx="123761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2005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年国家电信联盟《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ITU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互联网报告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2005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：物联网》将物联网引入公众视野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3" name="TextBox 134"/>
          <p:cNvSpPr txBox="1"/>
          <p:nvPr/>
        </p:nvSpPr>
        <p:spPr>
          <a:xfrm>
            <a:off x="709404" y="3942940"/>
            <a:ext cx="7802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随着网络与信息技术的不断发展，“万物互联”已经成为人类社会不可阻挡的趋势，物联网也必然大有用武之地。</a:t>
            </a:r>
            <a:endParaRPr lang="zh-CN" altLang="en-US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900238" y="1837587"/>
            <a:ext cx="584200" cy="5842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70093" y="2011678"/>
            <a:ext cx="525577" cy="5255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189163" y="2476496"/>
            <a:ext cx="518643" cy="5186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9" name="椭圆 28"/>
          <p:cNvSpPr>
            <a:spLocks noChangeAspect="1"/>
          </p:cNvSpPr>
          <p:nvPr/>
        </p:nvSpPr>
        <p:spPr>
          <a:xfrm>
            <a:off x="2721515" y="2834126"/>
            <a:ext cx="468000" cy="468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5499438" y="1687097"/>
            <a:ext cx="396000" cy="396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3772243" y="2866287"/>
            <a:ext cx="342000" cy="342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4781938" y="2035317"/>
            <a:ext cx="277200" cy="2772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190500" dist="127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4389543" y="2500234"/>
            <a:ext cx="216000" cy="216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190500" dist="127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742189" y="2554436"/>
            <a:ext cx="583583" cy="58358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987876" y="1688018"/>
            <a:ext cx="484598" cy="4845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81017" y="2924185"/>
            <a:ext cx="399491" cy="399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84782" y="1834061"/>
            <a:ext cx="339856" cy="33985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115409" y="2680345"/>
            <a:ext cx="274133" cy="274133"/>
            <a:chOff x="304800" y="673100"/>
            <a:chExt cx="4000500" cy="4000500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77361" y="2286548"/>
            <a:ext cx="226575" cy="226575"/>
            <a:chOff x="304800" y="673100"/>
            <a:chExt cx="4000500" cy="4000500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" name="TextBox 53"/>
          <p:cNvSpPr txBox="1"/>
          <p:nvPr/>
        </p:nvSpPr>
        <p:spPr>
          <a:xfrm>
            <a:off x="6919595" y="1698625"/>
            <a:ext cx="14046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2010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年《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2010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年政府工作报告》对物联网概念进行定位与丰富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7531E-6 L 0.55781 1.97531E-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8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23457E-6 L -0.56719 0.00278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68" y="1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-8.64198E-7 L 0.225 0.76111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380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8.64198E-7 L -0.25 -0.67778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3388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-2.09877E-6 L -0.00937 0.580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2901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7778E-6 3.82716E-6 L 0.00157 -0.53056 " pathEditMode="relative" rAng="0" ptsTypes="AA">
                                      <p:cBhvr>
                                        <p:cTn id="71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654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2.59259E-6 L -0.29844 0.54166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1" y="2706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7 1.97531E-6 L 0.32656 -0.51111 " pathEditMode="relative" rAng="0" ptsTypes="AA">
                                      <p:cBhvr>
                                        <p:cTn id="84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-2555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11022E-16 1.35802E-6 L 0.1125 0.80278 " pathEditMode="relative" rAng="0" ptsTypes="AA">
                                      <p:cBhvr>
                                        <p:cTn id="93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4012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7778E-7 3.7037E-6 L -0.125 -0.68889 " pathEditMode="relative" rAng="0" ptsTypes="AA">
                                      <p:cBhvr>
                                        <p:cTn id="107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-3444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-1.23457E-7 L 0.4875 0.71111 " pathEditMode="relative" rAng="0" ptsTypes="AA">
                                      <p:cBhvr>
                                        <p:cTn id="111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35556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2222E-6 4.69136E-6 L -0.51406 -0.62778 " pathEditMode="relative" rAng="0" ptsTypes="AA">
                                      <p:cBhvr>
                                        <p:cTn id="120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12" y="-31389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05556E-6 2.46914E-6 L 0.59531 -0.52222 " pathEditMode="relative" rAng="0" ptsTypes="AA">
                                      <p:cBhvr>
                                        <p:cTn id="134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7" y="-26111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8.33333E-7 4.93827E-6 L -0.69375 0.72777 " pathEditMode="relative" rAng="0" ptsTypes="AA">
                                      <p:cBhvr>
                                        <p:cTn id="143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88" y="3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24" grpId="0" bldLvl="0" animBg="1"/>
      <p:bldP spid="24" grpId="1" bldLvl="0" animBg="1"/>
      <p:bldP spid="24" grpId="2" bldLvl="0" animBg="1"/>
      <p:bldP spid="25" grpId="0" bldLvl="0" animBg="1"/>
      <p:bldP spid="25" grpId="1" bldLvl="0" animBg="1"/>
      <p:bldP spid="25" grpId="2" bldLvl="0" animBg="1"/>
      <p:bldP spid="29" grpId="0" bldLvl="0" animBg="1"/>
      <p:bldP spid="29" grpId="1" bldLvl="0" animBg="1"/>
      <p:bldP spid="29" grpId="2" bldLvl="0" animBg="1"/>
      <p:bldP spid="30" grpId="0" bldLvl="0" animBg="1"/>
      <p:bldP spid="30" grpId="1" bldLvl="0" animBg="1"/>
      <p:bldP spid="30" grpId="2" bldLvl="0" animBg="1"/>
      <p:bldP spid="31" grpId="0" bldLvl="0" animBg="1"/>
      <p:bldP spid="31" grpId="1" bldLvl="0" animBg="1"/>
      <p:bldP spid="31" grpId="2" bldLvl="0" animBg="1"/>
      <p:bldP spid="32" grpId="0" bldLvl="0" animBg="1"/>
      <p:bldP spid="32" grpId="1" bldLvl="0" animBg="1"/>
      <p:bldP spid="32" grpId="2" bldLvl="0" animBg="1"/>
      <p:bldP spid="33" grpId="0" bldLvl="0" animBg="1"/>
      <p:bldP spid="33" grpId="1" bldLvl="0" animBg="1"/>
      <p:bldP spid="33" grpId="2" bldLvl="0" animBg="1"/>
      <p:bldP spid="9" grpId="1"/>
      <p:bldP spid="11" grpId="1"/>
      <p:bldP spid="21" grpId="1"/>
      <p:bldP spid="16" grpId="1"/>
      <p:bldP spid="2" grpId="1"/>
      <p:bldP spid="13" grpId="1"/>
      <p:bldP spid="2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6433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物联网概念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50185" y="1322070"/>
            <a:ext cx="2642870" cy="2665730"/>
            <a:chOff x="4331" y="2082"/>
            <a:chExt cx="4162" cy="4198"/>
          </a:xfrm>
        </p:grpSpPr>
        <p:grpSp>
          <p:nvGrpSpPr>
            <p:cNvPr id="3" name="组合 2"/>
            <p:cNvGrpSpPr/>
            <p:nvPr/>
          </p:nvGrpSpPr>
          <p:grpSpPr>
            <a:xfrm>
              <a:off x="4331" y="2082"/>
              <a:ext cx="4163" cy="419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" name="同心圆 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816" y="3819"/>
              <a:ext cx="319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什么是物联网？</a:t>
              </a:r>
              <a:endParaRPr lang="zh-CN" altLang="en-US" sz="2400"/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2164080" y="720090"/>
            <a:ext cx="0" cy="430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364740" y="1917065"/>
            <a:ext cx="61404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/>
              <a:t>使用射频识别（</a:t>
            </a:r>
            <a:r>
              <a:rPr lang="en-US" altLang="zh-CN" sz="1800" b="1"/>
              <a:t>RFID</a:t>
            </a:r>
            <a:r>
              <a:rPr lang="zh-CN" altLang="en-US" sz="1800" b="1"/>
              <a:t>）、红外感应、</a:t>
            </a:r>
            <a:r>
              <a:rPr lang="en-US" altLang="zh-CN" sz="1800" b="1"/>
              <a:t>GPS</a:t>
            </a:r>
            <a:r>
              <a:rPr lang="zh-CN" altLang="en-US" sz="1800" b="1"/>
              <a:t>等信息传感设备</a:t>
            </a:r>
            <a:endParaRPr lang="zh-CN" altLang="en-US" sz="1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/>
              <a:t>按照约定的协议</a:t>
            </a:r>
            <a:endParaRPr lang="zh-CN" altLang="en-US" sz="1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/>
              <a:t>物与物、物与人的信息交互和通讯</a:t>
            </a:r>
            <a:endParaRPr lang="zh-CN" altLang="en-US" sz="1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/>
              <a:t>智能化识别、定位、跟踪、监控</a:t>
            </a:r>
            <a:endParaRPr lang="zh-CN" altLang="en-US" sz="1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/>
              <a:t>IoT</a:t>
            </a:r>
            <a:r>
              <a:rPr lang="zh-CN" altLang="en-US" sz="1800" b="1"/>
              <a:t>（</a:t>
            </a:r>
            <a:r>
              <a:rPr lang="en-US" altLang="zh-CN" sz="1800" b="1"/>
              <a:t>Internet of Things</a:t>
            </a:r>
            <a:r>
              <a:rPr lang="zh-CN" altLang="en-US" sz="1800" b="1"/>
              <a:t>）</a:t>
            </a:r>
            <a:endParaRPr lang="zh-CN" altLang="en-US" sz="1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87500 0.000000 " pathEditMode="relative" ptsTypes="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/>
          <p:cNvGrpSpPr/>
          <p:nvPr/>
        </p:nvGrpSpPr>
        <p:grpSpPr>
          <a:xfrm>
            <a:off x="4624070" y="3651885"/>
            <a:ext cx="2683510" cy="880110"/>
            <a:chOff x="7282" y="5751"/>
            <a:chExt cx="4226" cy="1386"/>
          </a:xfrm>
        </p:grpSpPr>
        <p:grpSp>
          <p:nvGrpSpPr>
            <p:cNvPr id="89" name="组合 88"/>
            <p:cNvGrpSpPr/>
            <p:nvPr/>
          </p:nvGrpSpPr>
          <p:grpSpPr>
            <a:xfrm>
              <a:off x="7282" y="5751"/>
              <a:ext cx="4227" cy="1386"/>
              <a:chOff x="7282" y="5751"/>
              <a:chExt cx="4227" cy="1386"/>
            </a:xfrm>
          </p:grpSpPr>
          <p:cxnSp>
            <p:nvCxnSpPr>
              <p:cNvPr id="68" name="直接连接符 67"/>
              <p:cNvCxnSpPr>
                <a:endCxn id="76" idx="1"/>
              </p:cNvCxnSpPr>
              <p:nvPr/>
            </p:nvCxnSpPr>
            <p:spPr>
              <a:xfrm>
                <a:off x="7282" y="6276"/>
                <a:ext cx="2861" cy="176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组合 70"/>
              <p:cNvGrpSpPr/>
              <p:nvPr/>
            </p:nvGrpSpPr>
            <p:grpSpPr>
              <a:xfrm>
                <a:off x="10147" y="5751"/>
                <a:ext cx="1362" cy="1387"/>
                <a:chOff x="4184106" y="2952206"/>
                <a:chExt cx="3823790" cy="3823790"/>
              </a:xfrm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4184106" y="2952206"/>
                  <a:ext cx="3823790" cy="3823790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n w="9525">
                  <a:noFill/>
                </a:ln>
                <a:effectLst>
                  <a:softEdge rad="190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3" name="组合 72"/>
                <p:cNvGrpSpPr/>
                <p:nvPr/>
              </p:nvGrpSpPr>
              <p:grpSpPr>
                <a:xfrm>
                  <a:off x="4710168" y="3478267"/>
                  <a:ext cx="2771662" cy="2771664"/>
                  <a:chOff x="2193190" y="1899414"/>
                  <a:chExt cx="2421375" cy="2421377"/>
                </a:xfrm>
                <a:effectLst/>
              </p:grpSpPr>
              <p:sp>
                <p:nvSpPr>
                  <p:cNvPr id="74" name="椭圆 73"/>
                  <p:cNvSpPr/>
                  <p:nvPr/>
                </p:nvSpPr>
                <p:spPr>
                  <a:xfrm>
                    <a:off x="2193190" y="1899414"/>
                    <a:ext cx="2421375" cy="2421377"/>
                  </a:xfrm>
                  <a:prstGeom prst="ellipse">
                    <a:avLst/>
                  </a:prstGeom>
                  <a:solidFill>
                    <a:srgbClr val="1A3F6C"/>
                  </a:solidFill>
                  <a:ln w="31750"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ln>
                  <a:effectLst>
                    <a:innerShdw blurRad="127000" dist="63500" dir="13500000">
                      <a:schemeClr val="accent5">
                        <a:lumMod val="50000"/>
                        <a:alpha val="85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5" name="椭圆 74"/>
                  <p:cNvSpPr/>
                  <p:nvPr/>
                </p:nvSpPr>
                <p:spPr>
                  <a:xfrm>
                    <a:off x="2386802" y="2093026"/>
                    <a:ext cx="2034160" cy="203416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50800">
                    <a:noFill/>
                  </a:ln>
                  <a:effectLst>
                    <a:outerShdw blurRad="76200" dist="38100" dir="2700000" algn="tl" rotWithShape="0">
                      <a:schemeClr val="accent5">
                        <a:lumMod val="50000"/>
                        <a:alpha val="64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softEdge">
                    <a:bevelT w="31750" h="1270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76" name="TextBox 41"/>
            <p:cNvSpPr txBox="1"/>
            <p:nvPr/>
          </p:nvSpPr>
          <p:spPr>
            <a:xfrm>
              <a:off x="10143" y="6122"/>
              <a:ext cx="1320" cy="660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p>
              <a:pPr algn="ctr"/>
              <a:r>
                <a:rPr 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</a:t>
              </a:r>
              <a:endParaRPr 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家居</a:t>
              </a:r>
              <a:endParaRPr 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424680" y="4045585"/>
            <a:ext cx="2713990" cy="1127125"/>
            <a:chOff x="7040" y="6246"/>
            <a:chExt cx="4274" cy="1775"/>
          </a:xfrm>
        </p:grpSpPr>
        <p:cxnSp>
          <p:nvCxnSpPr>
            <p:cNvPr id="69" name="直接连接符 68"/>
            <p:cNvCxnSpPr/>
            <p:nvPr/>
          </p:nvCxnSpPr>
          <p:spPr>
            <a:xfrm>
              <a:off x="7040" y="6246"/>
              <a:ext cx="3052" cy="10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>
              <a:off x="10148" y="6955"/>
              <a:ext cx="1011" cy="1066"/>
              <a:chOff x="4184106" y="2952206"/>
              <a:chExt cx="3823790" cy="3823790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4184106" y="2952206"/>
                <a:ext cx="3823790" cy="382379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4710168" y="3478267"/>
                <a:ext cx="2771662" cy="2771664"/>
                <a:chOff x="2193190" y="1899414"/>
                <a:chExt cx="2421375" cy="2421377"/>
              </a:xfrm>
              <a:effectLst/>
            </p:grpSpPr>
            <p:sp>
              <p:nvSpPr>
                <p:cNvPr id="80" name="椭圆 79"/>
                <p:cNvSpPr/>
                <p:nvPr/>
              </p:nvSpPr>
              <p:spPr>
                <a:xfrm>
                  <a:off x="2193190" y="1899414"/>
                  <a:ext cx="2421375" cy="2421377"/>
                </a:xfrm>
                <a:prstGeom prst="ellipse">
                  <a:avLst/>
                </a:prstGeom>
                <a:solidFill>
                  <a:srgbClr val="1A3F6C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5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>
                  <a:off x="2386802" y="2093026"/>
                  <a:ext cx="2034160" cy="20341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accent5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317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82" name="TextBox 41"/>
            <p:cNvSpPr txBox="1"/>
            <p:nvPr/>
          </p:nvSpPr>
          <p:spPr>
            <a:xfrm>
              <a:off x="9994" y="7244"/>
              <a:ext cx="1320" cy="418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p>
              <a:pPr algn="ctr"/>
              <a:r>
                <a: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......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578350" y="2138045"/>
            <a:ext cx="3100070" cy="1834515"/>
            <a:chOff x="7210" y="3367"/>
            <a:chExt cx="4882" cy="2889"/>
          </a:xfrm>
        </p:grpSpPr>
        <p:cxnSp>
          <p:nvCxnSpPr>
            <p:cNvPr id="36" name="直接连接符 35"/>
            <p:cNvCxnSpPr/>
            <p:nvPr/>
          </p:nvCxnSpPr>
          <p:spPr>
            <a:xfrm flipV="1">
              <a:off x="7210" y="5378"/>
              <a:ext cx="2270" cy="87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组合 87"/>
            <p:cNvGrpSpPr/>
            <p:nvPr/>
          </p:nvGrpSpPr>
          <p:grpSpPr>
            <a:xfrm>
              <a:off x="9178" y="3367"/>
              <a:ext cx="2915" cy="2820"/>
              <a:chOff x="9178" y="3367"/>
              <a:chExt cx="2915" cy="2820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9178" y="3889"/>
                <a:ext cx="2298" cy="2298"/>
                <a:chOff x="4184106" y="2952206"/>
                <a:chExt cx="3823790" cy="3823790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4184106" y="2952206"/>
                  <a:ext cx="3823790" cy="3823790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n w="9525">
                  <a:noFill/>
                </a:ln>
                <a:effectLst>
                  <a:softEdge rad="190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4710168" y="3478267"/>
                  <a:ext cx="2771662" cy="2771664"/>
                  <a:chOff x="2193190" y="1899414"/>
                  <a:chExt cx="2421375" cy="2421377"/>
                </a:xfrm>
                <a:effectLst/>
              </p:grpSpPr>
              <p:sp>
                <p:nvSpPr>
                  <p:cNvPr id="33" name="椭圆 32"/>
                  <p:cNvSpPr/>
                  <p:nvPr/>
                </p:nvSpPr>
                <p:spPr>
                  <a:xfrm>
                    <a:off x="2193190" y="1899414"/>
                    <a:ext cx="2421375" cy="2421377"/>
                  </a:xfrm>
                  <a:prstGeom prst="ellipse">
                    <a:avLst/>
                  </a:prstGeom>
                  <a:solidFill>
                    <a:srgbClr val="1A3F6C"/>
                  </a:solidFill>
                  <a:ln w="31750"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ln>
                  <a:effectLst>
                    <a:innerShdw blurRad="127000" dist="63500" dir="13500000">
                      <a:schemeClr val="accent5">
                        <a:lumMod val="50000"/>
                        <a:alpha val="85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" name="椭圆 33"/>
                  <p:cNvSpPr/>
                  <p:nvPr/>
                </p:nvSpPr>
                <p:spPr>
                  <a:xfrm>
                    <a:off x="2386802" y="2093026"/>
                    <a:ext cx="2034160" cy="203416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50800">
                    <a:noFill/>
                  </a:ln>
                  <a:effectLst>
                    <a:outerShdw blurRad="76200" dist="38100" dir="2700000" algn="tl" rotWithShape="0">
                      <a:schemeClr val="accent5">
                        <a:lumMod val="50000"/>
                        <a:alpha val="64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softEdge">
                    <a:bevelT w="31750" h="1270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4" name="TextBox 41"/>
              <p:cNvSpPr txBox="1"/>
              <p:nvPr/>
            </p:nvSpPr>
            <p:spPr>
              <a:xfrm>
                <a:off x="9623" y="4560"/>
                <a:ext cx="1403" cy="951"/>
              </a:xfrm>
              <a:prstGeom prst="rect">
                <a:avLst/>
              </a:prstGeom>
              <a:noFill/>
            </p:spPr>
            <p:txBody>
              <a:bodyPr wrap="square" lIns="112274" tIns="56136" rIns="112274" bIns="56136" rtlCol="0">
                <a:spAutoFit/>
              </a:bodyPr>
              <a:lstStyle/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医疗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医院"/>
              <p:cNvSpPr/>
              <p:nvPr/>
            </p:nvSpPr>
            <p:spPr bwMode="auto">
              <a:xfrm>
                <a:off x="11085" y="3367"/>
                <a:ext cx="1008" cy="1116"/>
              </a:xfrm>
              <a:custGeom>
                <a:avLst/>
                <a:gdLst>
                  <a:gd name="T0" fmla="*/ 1855787 w 2462213"/>
                  <a:gd name="T1" fmla="*/ 1260475 h 1693863"/>
                  <a:gd name="T2" fmla="*/ 1271587 w 2462213"/>
                  <a:gd name="T3" fmla="*/ 1387475 h 1693863"/>
                  <a:gd name="T4" fmla="*/ 1195387 w 2462213"/>
                  <a:gd name="T5" fmla="*/ 1387475 h 1693863"/>
                  <a:gd name="T6" fmla="*/ 612775 w 2462213"/>
                  <a:gd name="T7" fmla="*/ 1260475 h 1693863"/>
                  <a:gd name="T8" fmla="*/ 280987 w 2462213"/>
                  <a:gd name="T9" fmla="*/ 1260475 h 1693863"/>
                  <a:gd name="T10" fmla="*/ 1855787 w 2462213"/>
                  <a:gd name="T11" fmla="*/ 1047750 h 1693863"/>
                  <a:gd name="T12" fmla="*/ 1271587 w 2462213"/>
                  <a:gd name="T13" fmla="*/ 1174750 h 1693863"/>
                  <a:gd name="T14" fmla="*/ 1195387 w 2462213"/>
                  <a:gd name="T15" fmla="*/ 1174750 h 1693863"/>
                  <a:gd name="T16" fmla="*/ 612775 w 2462213"/>
                  <a:gd name="T17" fmla="*/ 1047750 h 1693863"/>
                  <a:gd name="T18" fmla="*/ 280987 w 2462213"/>
                  <a:gd name="T19" fmla="*/ 1047750 h 1693863"/>
                  <a:gd name="T20" fmla="*/ 1855787 w 2462213"/>
                  <a:gd name="T21" fmla="*/ 817562 h 1693863"/>
                  <a:gd name="T22" fmla="*/ 1271587 w 2462213"/>
                  <a:gd name="T23" fmla="*/ 944562 h 1693863"/>
                  <a:gd name="T24" fmla="*/ 1195387 w 2462213"/>
                  <a:gd name="T25" fmla="*/ 944562 h 1693863"/>
                  <a:gd name="T26" fmla="*/ 612775 w 2462213"/>
                  <a:gd name="T27" fmla="*/ 817562 h 1693863"/>
                  <a:gd name="T28" fmla="*/ 280987 w 2462213"/>
                  <a:gd name="T29" fmla="*/ 817562 h 1693863"/>
                  <a:gd name="T30" fmla="*/ 1855787 w 2462213"/>
                  <a:gd name="T31" fmla="*/ 604837 h 1693863"/>
                  <a:gd name="T32" fmla="*/ 1271587 w 2462213"/>
                  <a:gd name="T33" fmla="*/ 731837 h 1693863"/>
                  <a:gd name="T34" fmla="*/ 1195387 w 2462213"/>
                  <a:gd name="T35" fmla="*/ 731837 h 1693863"/>
                  <a:gd name="T36" fmla="*/ 612775 w 2462213"/>
                  <a:gd name="T37" fmla="*/ 604837 h 1693863"/>
                  <a:gd name="T38" fmla="*/ 280987 w 2462213"/>
                  <a:gd name="T39" fmla="*/ 604837 h 1693863"/>
                  <a:gd name="T40" fmla="*/ 1217659 w 2462213"/>
                  <a:gd name="T41" fmla="*/ 88928 h 1693863"/>
                  <a:gd name="T42" fmla="*/ 1211327 w 2462213"/>
                  <a:gd name="T43" fmla="*/ 104873 h 1693863"/>
                  <a:gd name="T44" fmla="*/ 1139150 w 2462213"/>
                  <a:gd name="T45" fmla="*/ 170566 h 1693863"/>
                  <a:gd name="T46" fmla="*/ 1126487 w 2462213"/>
                  <a:gd name="T47" fmla="*/ 186829 h 1693863"/>
                  <a:gd name="T48" fmla="*/ 1127437 w 2462213"/>
                  <a:gd name="T49" fmla="*/ 199904 h 1693863"/>
                  <a:gd name="T50" fmla="*/ 1143582 w 2462213"/>
                  <a:gd name="T51" fmla="*/ 213298 h 1693863"/>
                  <a:gd name="T52" fmla="*/ 1211644 w 2462213"/>
                  <a:gd name="T53" fmla="*/ 281861 h 1693863"/>
                  <a:gd name="T54" fmla="*/ 1224940 w 2462213"/>
                  <a:gd name="T55" fmla="*/ 298125 h 1693863"/>
                  <a:gd name="T56" fmla="*/ 1238236 w 2462213"/>
                  <a:gd name="T57" fmla="*/ 299400 h 1693863"/>
                  <a:gd name="T58" fmla="*/ 1254381 w 2462213"/>
                  <a:gd name="T59" fmla="*/ 286325 h 1693863"/>
                  <a:gd name="T60" fmla="*/ 1319277 w 2462213"/>
                  <a:gd name="T61" fmla="*/ 213617 h 1693863"/>
                  <a:gd name="T62" fmla="*/ 1335106 w 2462213"/>
                  <a:gd name="T63" fmla="*/ 207239 h 1693863"/>
                  <a:gd name="T64" fmla="*/ 1341437 w 2462213"/>
                  <a:gd name="T65" fmla="*/ 191294 h 1693863"/>
                  <a:gd name="T66" fmla="*/ 1335106 w 2462213"/>
                  <a:gd name="T67" fmla="*/ 175349 h 1693863"/>
                  <a:gd name="T68" fmla="*/ 1319277 w 2462213"/>
                  <a:gd name="T69" fmla="*/ 168652 h 1693863"/>
                  <a:gd name="T70" fmla="*/ 1254381 w 2462213"/>
                  <a:gd name="T71" fmla="*/ 96263 h 1693863"/>
                  <a:gd name="T72" fmla="*/ 1238236 w 2462213"/>
                  <a:gd name="T73" fmla="*/ 82869 h 1693863"/>
                  <a:gd name="T74" fmla="*/ 1630998 w 2462213"/>
                  <a:gd name="T75" fmla="*/ 0 h 1693863"/>
                  <a:gd name="T76" fmla="*/ 1669733 w 2462213"/>
                  <a:gd name="T77" fmla="*/ 6352 h 1693863"/>
                  <a:gd name="T78" fmla="*/ 1703388 w 2462213"/>
                  <a:gd name="T79" fmla="*/ 23186 h 1693863"/>
                  <a:gd name="T80" fmla="*/ 1731328 w 2462213"/>
                  <a:gd name="T81" fmla="*/ 48913 h 1693863"/>
                  <a:gd name="T82" fmla="*/ 1750696 w 2462213"/>
                  <a:gd name="T83" fmla="*/ 82581 h 1693863"/>
                  <a:gd name="T84" fmla="*/ 1759903 w 2462213"/>
                  <a:gd name="T85" fmla="*/ 121331 h 1693863"/>
                  <a:gd name="T86" fmla="*/ 2206626 w 2462213"/>
                  <a:gd name="T87" fmla="*/ 382731 h 1693863"/>
                  <a:gd name="T88" fmla="*/ 2243456 w 2462213"/>
                  <a:gd name="T89" fmla="*/ 392895 h 1693863"/>
                  <a:gd name="T90" fmla="*/ 2275841 w 2462213"/>
                  <a:gd name="T91" fmla="*/ 413540 h 1693863"/>
                  <a:gd name="T92" fmla="*/ 2300923 w 2462213"/>
                  <a:gd name="T93" fmla="*/ 442444 h 1693863"/>
                  <a:gd name="T94" fmla="*/ 2317433 w 2462213"/>
                  <a:gd name="T95" fmla="*/ 478652 h 1693863"/>
                  <a:gd name="T96" fmla="*/ 2323148 w 2462213"/>
                  <a:gd name="T97" fmla="*/ 519307 h 1693863"/>
                  <a:gd name="T98" fmla="*/ 0 w 2462213"/>
                  <a:gd name="T99" fmla="*/ 1693863 h 1693863"/>
                  <a:gd name="T100" fmla="*/ 133350 w 2462213"/>
                  <a:gd name="T101" fmla="*/ 512320 h 1693863"/>
                  <a:gd name="T102" fmla="*/ 141288 w 2462213"/>
                  <a:gd name="T103" fmla="*/ 471982 h 1693863"/>
                  <a:gd name="T104" fmla="*/ 159068 w 2462213"/>
                  <a:gd name="T105" fmla="*/ 437362 h 1693863"/>
                  <a:gd name="T106" fmla="*/ 185420 w 2462213"/>
                  <a:gd name="T107" fmla="*/ 409094 h 1693863"/>
                  <a:gd name="T108" fmla="*/ 218440 w 2462213"/>
                  <a:gd name="T109" fmla="*/ 390354 h 1693863"/>
                  <a:gd name="T110" fmla="*/ 256223 w 2462213"/>
                  <a:gd name="T111" fmla="*/ 382096 h 1693863"/>
                  <a:gd name="T112" fmla="*/ 708978 w 2462213"/>
                  <a:gd name="T113" fmla="*/ 114661 h 1693863"/>
                  <a:gd name="T114" fmla="*/ 720090 w 2462213"/>
                  <a:gd name="T115" fmla="*/ 76864 h 1693863"/>
                  <a:gd name="T116" fmla="*/ 741045 w 2462213"/>
                  <a:gd name="T117" fmla="*/ 44467 h 1693863"/>
                  <a:gd name="T118" fmla="*/ 769620 w 2462213"/>
                  <a:gd name="T119" fmla="*/ 19692 h 1693863"/>
                  <a:gd name="T120" fmla="*/ 804545 w 2462213"/>
                  <a:gd name="T121" fmla="*/ 4447 h 1693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62213" h="1693863">
                    <a:moveTo>
                      <a:pt x="2058987" y="1260475"/>
                    </a:moveTo>
                    <a:lnTo>
                      <a:pt x="2058987" y="1387475"/>
                    </a:lnTo>
                    <a:lnTo>
                      <a:pt x="2185987" y="1387475"/>
                    </a:lnTo>
                    <a:lnTo>
                      <a:pt x="2185987" y="1260475"/>
                    </a:lnTo>
                    <a:lnTo>
                      <a:pt x="2058987" y="1260475"/>
                    </a:lnTo>
                    <a:close/>
                    <a:moveTo>
                      <a:pt x="1855787" y="1260475"/>
                    </a:moveTo>
                    <a:lnTo>
                      <a:pt x="1855787" y="1387475"/>
                    </a:lnTo>
                    <a:lnTo>
                      <a:pt x="1982787" y="1387475"/>
                    </a:lnTo>
                    <a:lnTo>
                      <a:pt x="1982787" y="1260475"/>
                    </a:lnTo>
                    <a:lnTo>
                      <a:pt x="1855787" y="1260475"/>
                    </a:lnTo>
                    <a:close/>
                    <a:moveTo>
                      <a:pt x="1271587" y="1260475"/>
                    </a:moveTo>
                    <a:lnTo>
                      <a:pt x="1271587" y="1387475"/>
                    </a:lnTo>
                    <a:lnTo>
                      <a:pt x="1398587" y="1387475"/>
                    </a:lnTo>
                    <a:lnTo>
                      <a:pt x="1398587" y="1260475"/>
                    </a:lnTo>
                    <a:lnTo>
                      <a:pt x="1271587" y="1260475"/>
                    </a:lnTo>
                    <a:close/>
                    <a:moveTo>
                      <a:pt x="1068387" y="1260475"/>
                    </a:moveTo>
                    <a:lnTo>
                      <a:pt x="1068387" y="1387475"/>
                    </a:lnTo>
                    <a:lnTo>
                      <a:pt x="1195387" y="1387475"/>
                    </a:lnTo>
                    <a:lnTo>
                      <a:pt x="1195387" y="1260475"/>
                    </a:lnTo>
                    <a:lnTo>
                      <a:pt x="1068387" y="1260475"/>
                    </a:lnTo>
                    <a:close/>
                    <a:moveTo>
                      <a:pt x="484187" y="1260475"/>
                    </a:moveTo>
                    <a:lnTo>
                      <a:pt x="484187" y="1387475"/>
                    </a:lnTo>
                    <a:lnTo>
                      <a:pt x="612775" y="1387475"/>
                    </a:lnTo>
                    <a:lnTo>
                      <a:pt x="612775" y="1260475"/>
                    </a:lnTo>
                    <a:lnTo>
                      <a:pt x="484187" y="1260475"/>
                    </a:lnTo>
                    <a:close/>
                    <a:moveTo>
                      <a:pt x="280987" y="1260475"/>
                    </a:moveTo>
                    <a:lnTo>
                      <a:pt x="280987" y="1387475"/>
                    </a:lnTo>
                    <a:lnTo>
                      <a:pt x="407987" y="1387475"/>
                    </a:lnTo>
                    <a:lnTo>
                      <a:pt x="407987" y="1260475"/>
                    </a:lnTo>
                    <a:lnTo>
                      <a:pt x="280987" y="1260475"/>
                    </a:lnTo>
                    <a:close/>
                    <a:moveTo>
                      <a:pt x="2058987" y="1047750"/>
                    </a:moveTo>
                    <a:lnTo>
                      <a:pt x="2058987" y="1174750"/>
                    </a:lnTo>
                    <a:lnTo>
                      <a:pt x="2185987" y="1174750"/>
                    </a:lnTo>
                    <a:lnTo>
                      <a:pt x="2185987" y="1047750"/>
                    </a:lnTo>
                    <a:lnTo>
                      <a:pt x="2058987" y="1047750"/>
                    </a:lnTo>
                    <a:close/>
                    <a:moveTo>
                      <a:pt x="1855787" y="1047750"/>
                    </a:moveTo>
                    <a:lnTo>
                      <a:pt x="1855787" y="1174750"/>
                    </a:lnTo>
                    <a:lnTo>
                      <a:pt x="1982787" y="1174750"/>
                    </a:lnTo>
                    <a:lnTo>
                      <a:pt x="1982787" y="1047750"/>
                    </a:lnTo>
                    <a:lnTo>
                      <a:pt x="1855787" y="1047750"/>
                    </a:lnTo>
                    <a:close/>
                    <a:moveTo>
                      <a:pt x="1271587" y="1047750"/>
                    </a:moveTo>
                    <a:lnTo>
                      <a:pt x="1271587" y="1174750"/>
                    </a:lnTo>
                    <a:lnTo>
                      <a:pt x="1398587" y="1174750"/>
                    </a:lnTo>
                    <a:lnTo>
                      <a:pt x="1398587" y="1047750"/>
                    </a:lnTo>
                    <a:lnTo>
                      <a:pt x="1271587" y="1047750"/>
                    </a:lnTo>
                    <a:close/>
                    <a:moveTo>
                      <a:pt x="1068387" y="1047750"/>
                    </a:moveTo>
                    <a:lnTo>
                      <a:pt x="1068387" y="1174750"/>
                    </a:lnTo>
                    <a:lnTo>
                      <a:pt x="1195387" y="1174750"/>
                    </a:lnTo>
                    <a:lnTo>
                      <a:pt x="1195387" y="1047750"/>
                    </a:lnTo>
                    <a:lnTo>
                      <a:pt x="1068387" y="1047750"/>
                    </a:lnTo>
                    <a:close/>
                    <a:moveTo>
                      <a:pt x="484187" y="1047750"/>
                    </a:moveTo>
                    <a:lnTo>
                      <a:pt x="484187" y="1174750"/>
                    </a:lnTo>
                    <a:lnTo>
                      <a:pt x="612775" y="1174750"/>
                    </a:lnTo>
                    <a:lnTo>
                      <a:pt x="612775" y="1047750"/>
                    </a:lnTo>
                    <a:lnTo>
                      <a:pt x="484187" y="1047750"/>
                    </a:lnTo>
                    <a:close/>
                    <a:moveTo>
                      <a:pt x="280987" y="1047750"/>
                    </a:moveTo>
                    <a:lnTo>
                      <a:pt x="280987" y="1174750"/>
                    </a:lnTo>
                    <a:lnTo>
                      <a:pt x="407987" y="1174750"/>
                    </a:lnTo>
                    <a:lnTo>
                      <a:pt x="407987" y="1047750"/>
                    </a:lnTo>
                    <a:lnTo>
                      <a:pt x="280987" y="1047750"/>
                    </a:lnTo>
                    <a:close/>
                    <a:moveTo>
                      <a:pt x="2058987" y="817562"/>
                    </a:moveTo>
                    <a:lnTo>
                      <a:pt x="2058987" y="944562"/>
                    </a:lnTo>
                    <a:lnTo>
                      <a:pt x="2185987" y="944562"/>
                    </a:lnTo>
                    <a:lnTo>
                      <a:pt x="2185987" y="817562"/>
                    </a:lnTo>
                    <a:lnTo>
                      <a:pt x="2058987" y="817562"/>
                    </a:lnTo>
                    <a:close/>
                    <a:moveTo>
                      <a:pt x="1855787" y="817562"/>
                    </a:moveTo>
                    <a:lnTo>
                      <a:pt x="1855787" y="944562"/>
                    </a:lnTo>
                    <a:lnTo>
                      <a:pt x="1982787" y="944562"/>
                    </a:lnTo>
                    <a:lnTo>
                      <a:pt x="1982787" y="817562"/>
                    </a:lnTo>
                    <a:lnTo>
                      <a:pt x="1855787" y="817562"/>
                    </a:lnTo>
                    <a:close/>
                    <a:moveTo>
                      <a:pt x="1271587" y="817562"/>
                    </a:moveTo>
                    <a:lnTo>
                      <a:pt x="1271587" y="944562"/>
                    </a:lnTo>
                    <a:lnTo>
                      <a:pt x="1398587" y="944562"/>
                    </a:lnTo>
                    <a:lnTo>
                      <a:pt x="1398587" y="817562"/>
                    </a:lnTo>
                    <a:lnTo>
                      <a:pt x="1271587" y="817562"/>
                    </a:lnTo>
                    <a:close/>
                    <a:moveTo>
                      <a:pt x="1068387" y="817562"/>
                    </a:moveTo>
                    <a:lnTo>
                      <a:pt x="1068387" y="944562"/>
                    </a:lnTo>
                    <a:lnTo>
                      <a:pt x="1195387" y="944562"/>
                    </a:lnTo>
                    <a:lnTo>
                      <a:pt x="1195387" y="817562"/>
                    </a:lnTo>
                    <a:lnTo>
                      <a:pt x="1068387" y="817562"/>
                    </a:lnTo>
                    <a:close/>
                    <a:moveTo>
                      <a:pt x="484187" y="817562"/>
                    </a:moveTo>
                    <a:lnTo>
                      <a:pt x="484187" y="944562"/>
                    </a:lnTo>
                    <a:lnTo>
                      <a:pt x="612775" y="944562"/>
                    </a:lnTo>
                    <a:lnTo>
                      <a:pt x="612775" y="817562"/>
                    </a:lnTo>
                    <a:lnTo>
                      <a:pt x="484187" y="817562"/>
                    </a:lnTo>
                    <a:close/>
                    <a:moveTo>
                      <a:pt x="280987" y="817562"/>
                    </a:moveTo>
                    <a:lnTo>
                      <a:pt x="280987" y="944562"/>
                    </a:lnTo>
                    <a:lnTo>
                      <a:pt x="407987" y="944562"/>
                    </a:lnTo>
                    <a:lnTo>
                      <a:pt x="407987" y="817562"/>
                    </a:lnTo>
                    <a:lnTo>
                      <a:pt x="280987" y="817562"/>
                    </a:lnTo>
                    <a:close/>
                    <a:moveTo>
                      <a:pt x="2058987" y="604837"/>
                    </a:moveTo>
                    <a:lnTo>
                      <a:pt x="2058987" y="731837"/>
                    </a:lnTo>
                    <a:lnTo>
                      <a:pt x="2185987" y="731837"/>
                    </a:lnTo>
                    <a:lnTo>
                      <a:pt x="2185987" y="604837"/>
                    </a:lnTo>
                    <a:lnTo>
                      <a:pt x="2058987" y="604837"/>
                    </a:lnTo>
                    <a:close/>
                    <a:moveTo>
                      <a:pt x="1855787" y="604837"/>
                    </a:moveTo>
                    <a:lnTo>
                      <a:pt x="1855787" y="731837"/>
                    </a:lnTo>
                    <a:lnTo>
                      <a:pt x="1982787" y="731837"/>
                    </a:lnTo>
                    <a:lnTo>
                      <a:pt x="1982787" y="604837"/>
                    </a:lnTo>
                    <a:lnTo>
                      <a:pt x="1855787" y="604837"/>
                    </a:lnTo>
                    <a:close/>
                    <a:moveTo>
                      <a:pt x="1271587" y="604837"/>
                    </a:moveTo>
                    <a:lnTo>
                      <a:pt x="1271587" y="731837"/>
                    </a:lnTo>
                    <a:lnTo>
                      <a:pt x="1398587" y="731837"/>
                    </a:lnTo>
                    <a:lnTo>
                      <a:pt x="1398587" y="604837"/>
                    </a:lnTo>
                    <a:lnTo>
                      <a:pt x="1271587" y="604837"/>
                    </a:lnTo>
                    <a:close/>
                    <a:moveTo>
                      <a:pt x="1068387" y="604837"/>
                    </a:moveTo>
                    <a:lnTo>
                      <a:pt x="1068387" y="731837"/>
                    </a:lnTo>
                    <a:lnTo>
                      <a:pt x="1195387" y="731837"/>
                    </a:lnTo>
                    <a:lnTo>
                      <a:pt x="1195387" y="604837"/>
                    </a:lnTo>
                    <a:lnTo>
                      <a:pt x="1068387" y="604837"/>
                    </a:lnTo>
                    <a:close/>
                    <a:moveTo>
                      <a:pt x="484187" y="604837"/>
                    </a:moveTo>
                    <a:lnTo>
                      <a:pt x="484187" y="731837"/>
                    </a:lnTo>
                    <a:lnTo>
                      <a:pt x="612775" y="731837"/>
                    </a:lnTo>
                    <a:lnTo>
                      <a:pt x="612775" y="604837"/>
                    </a:lnTo>
                    <a:lnTo>
                      <a:pt x="484187" y="604837"/>
                    </a:lnTo>
                    <a:close/>
                    <a:moveTo>
                      <a:pt x="280987" y="604837"/>
                    </a:moveTo>
                    <a:lnTo>
                      <a:pt x="280987" y="731837"/>
                    </a:lnTo>
                    <a:lnTo>
                      <a:pt x="407987" y="731837"/>
                    </a:lnTo>
                    <a:lnTo>
                      <a:pt x="407987" y="604837"/>
                    </a:lnTo>
                    <a:lnTo>
                      <a:pt x="280987" y="604837"/>
                    </a:lnTo>
                    <a:close/>
                    <a:moveTo>
                      <a:pt x="1231588" y="82550"/>
                    </a:moveTo>
                    <a:lnTo>
                      <a:pt x="1229372" y="82869"/>
                    </a:lnTo>
                    <a:lnTo>
                      <a:pt x="1227156" y="83507"/>
                    </a:lnTo>
                    <a:lnTo>
                      <a:pt x="1224940" y="84145"/>
                    </a:lnTo>
                    <a:lnTo>
                      <a:pt x="1221458" y="86377"/>
                    </a:lnTo>
                    <a:lnTo>
                      <a:pt x="1217659" y="88928"/>
                    </a:lnTo>
                    <a:lnTo>
                      <a:pt x="1215443" y="92755"/>
                    </a:lnTo>
                    <a:lnTo>
                      <a:pt x="1213227" y="96263"/>
                    </a:lnTo>
                    <a:lnTo>
                      <a:pt x="1212594" y="98495"/>
                    </a:lnTo>
                    <a:lnTo>
                      <a:pt x="1211644" y="100408"/>
                    </a:lnTo>
                    <a:lnTo>
                      <a:pt x="1211327" y="102641"/>
                    </a:lnTo>
                    <a:lnTo>
                      <a:pt x="1211327" y="104873"/>
                    </a:lnTo>
                    <a:lnTo>
                      <a:pt x="1211327" y="168652"/>
                    </a:lnTo>
                    <a:lnTo>
                      <a:pt x="1148330" y="168652"/>
                    </a:lnTo>
                    <a:lnTo>
                      <a:pt x="1145798" y="168652"/>
                    </a:lnTo>
                    <a:lnTo>
                      <a:pt x="1143582" y="169290"/>
                    </a:lnTo>
                    <a:lnTo>
                      <a:pt x="1141366" y="169928"/>
                    </a:lnTo>
                    <a:lnTo>
                      <a:pt x="1139150" y="170566"/>
                    </a:lnTo>
                    <a:lnTo>
                      <a:pt x="1135667" y="172798"/>
                    </a:lnTo>
                    <a:lnTo>
                      <a:pt x="1132502" y="175349"/>
                    </a:lnTo>
                    <a:lnTo>
                      <a:pt x="1129653" y="178538"/>
                    </a:lnTo>
                    <a:lnTo>
                      <a:pt x="1127437" y="182684"/>
                    </a:lnTo>
                    <a:lnTo>
                      <a:pt x="1126804" y="184597"/>
                    </a:lnTo>
                    <a:lnTo>
                      <a:pt x="1126487" y="186829"/>
                    </a:lnTo>
                    <a:lnTo>
                      <a:pt x="1126170" y="189062"/>
                    </a:lnTo>
                    <a:lnTo>
                      <a:pt x="1125537" y="191294"/>
                    </a:lnTo>
                    <a:lnTo>
                      <a:pt x="1126170" y="193845"/>
                    </a:lnTo>
                    <a:lnTo>
                      <a:pt x="1126487" y="195759"/>
                    </a:lnTo>
                    <a:lnTo>
                      <a:pt x="1126804" y="197991"/>
                    </a:lnTo>
                    <a:lnTo>
                      <a:pt x="1127437" y="199904"/>
                    </a:lnTo>
                    <a:lnTo>
                      <a:pt x="1129653" y="203731"/>
                    </a:lnTo>
                    <a:lnTo>
                      <a:pt x="1132502" y="207239"/>
                    </a:lnTo>
                    <a:lnTo>
                      <a:pt x="1135667" y="210109"/>
                    </a:lnTo>
                    <a:lnTo>
                      <a:pt x="1139150" y="212022"/>
                    </a:lnTo>
                    <a:lnTo>
                      <a:pt x="1141366" y="212979"/>
                    </a:lnTo>
                    <a:lnTo>
                      <a:pt x="1143582" y="213298"/>
                    </a:lnTo>
                    <a:lnTo>
                      <a:pt x="1145798" y="213617"/>
                    </a:lnTo>
                    <a:lnTo>
                      <a:pt x="1148330" y="213617"/>
                    </a:lnTo>
                    <a:lnTo>
                      <a:pt x="1211327" y="213617"/>
                    </a:lnTo>
                    <a:lnTo>
                      <a:pt x="1211327" y="277396"/>
                    </a:lnTo>
                    <a:lnTo>
                      <a:pt x="1211327" y="279629"/>
                    </a:lnTo>
                    <a:lnTo>
                      <a:pt x="1211644" y="281861"/>
                    </a:lnTo>
                    <a:lnTo>
                      <a:pt x="1212594" y="284093"/>
                    </a:lnTo>
                    <a:lnTo>
                      <a:pt x="1213227" y="286325"/>
                    </a:lnTo>
                    <a:lnTo>
                      <a:pt x="1215443" y="290152"/>
                    </a:lnTo>
                    <a:lnTo>
                      <a:pt x="1217659" y="293341"/>
                    </a:lnTo>
                    <a:lnTo>
                      <a:pt x="1221458" y="296211"/>
                    </a:lnTo>
                    <a:lnTo>
                      <a:pt x="1224940" y="298125"/>
                    </a:lnTo>
                    <a:lnTo>
                      <a:pt x="1227156" y="298762"/>
                    </a:lnTo>
                    <a:lnTo>
                      <a:pt x="1229372" y="299400"/>
                    </a:lnTo>
                    <a:lnTo>
                      <a:pt x="1231588" y="300038"/>
                    </a:lnTo>
                    <a:lnTo>
                      <a:pt x="1233487" y="300038"/>
                    </a:lnTo>
                    <a:lnTo>
                      <a:pt x="1236020" y="300038"/>
                    </a:lnTo>
                    <a:lnTo>
                      <a:pt x="1238236" y="299400"/>
                    </a:lnTo>
                    <a:lnTo>
                      <a:pt x="1240452" y="298762"/>
                    </a:lnTo>
                    <a:lnTo>
                      <a:pt x="1242668" y="298125"/>
                    </a:lnTo>
                    <a:lnTo>
                      <a:pt x="1246150" y="296211"/>
                    </a:lnTo>
                    <a:lnTo>
                      <a:pt x="1249316" y="293341"/>
                    </a:lnTo>
                    <a:lnTo>
                      <a:pt x="1252165" y="290152"/>
                    </a:lnTo>
                    <a:lnTo>
                      <a:pt x="1254381" y="286325"/>
                    </a:lnTo>
                    <a:lnTo>
                      <a:pt x="1255014" y="284093"/>
                    </a:lnTo>
                    <a:lnTo>
                      <a:pt x="1255331" y="281861"/>
                    </a:lnTo>
                    <a:lnTo>
                      <a:pt x="1255964" y="279629"/>
                    </a:lnTo>
                    <a:lnTo>
                      <a:pt x="1256280" y="277396"/>
                    </a:lnTo>
                    <a:lnTo>
                      <a:pt x="1256280" y="213617"/>
                    </a:lnTo>
                    <a:lnTo>
                      <a:pt x="1319277" y="213617"/>
                    </a:lnTo>
                    <a:lnTo>
                      <a:pt x="1321493" y="213617"/>
                    </a:lnTo>
                    <a:lnTo>
                      <a:pt x="1324026" y="213298"/>
                    </a:lnTo>
                    <a:lnTo>
                      <a:pt x="1326242" y="212979"/>
                    </a:lnTo>
                    <a:lnTo>
                      <a:pt x="1327825" y="212022"/>
                    </a:lnTo>
                    <a:lnTo>
                      <a:pt x="1331940" y="210109"/>
                    </a:lnTo>
                    <a:lnTo>
                      <a:pt x="1335106" y="207239"/>
                    </a:lnTo>
                    <a:lnTo>
                      <a:pt x="1337955" y="203731"/>
                    </a:lnTo>
                    <a:lnTo>
                      <a:pt x="1339854" y="199904"/>
                    </a:lnTo>
                    <a:lnTo>
                      <a:pt x="1340804" y="197991"/>
                    </a:lnTo>
                    <a:lnTo>
                      <a:pt x="1341121" y="195759"/>
                    </a:lnTo>
                    <a:lnTo>
                      <a:pt x="1341437" y="193845"/>
                    </a:lnTo>
                    <a:lnTo>
                      <a:pt x="1341437" y="191294"/>
                    </a:lnTo>
                    <a:lnTo>
                      <a:pt x="1341437" y="189062"/>
                    </a:lnTo>
                    <a:lnTo>
                      <a:pt x="1341121" y="186829"/>
                    </a:lnTo>
                    <a:lnTo>
                      <a:pt x="1340804" y="184597"/>
                    </a:lnTo>
                    <a:lnTo>
                      <a:pt x="1339854" y="182684"/>
                    </a:lnTo>
                    <a:lnTo>
                      <a:pt x="1337955" y="178538"/>
                    </a:lnTo>
                    <a:lnTo>
                      <a:pt x="1335106" y="175349"/>
                    </a:lnTo>
                    <a:lnTo>
                      <a:pt x="1331940" y="172798"/>
                    </a:lnTo>
                    <a:lnTo>
                      <a:pt x="1327825" y="170566"/>
                    </a:lnTo>
                    <a:lnTo>
                      <a:pt x="1326242" y="169928"/>
                    </a:lnTo>
                    <a:lnTo>
                      <a:pt x="1324026" y="169290"/>
                    </a:lnTo>
                    <a:lnTo>
                      <a:pt x="1321493" y="168652"/>
                    </a:lnTo>
                    <a:lnTo>
                      <a:pt x="1319277" y="168652"/>
                    </a:lnTo>
                    <a:lnTo>
                      <a:pt x="1256280" y="168652"/>
                    </a:lnTo>
                    <a:lnTo>
                      <a:pt x="1256280" y="104873"/>
                    </a:lnTo>
                    <a:lnTo>
                      <a:pt x="1255964" y="102641"/>
                    </a:lnTo>
                    <a:lnTo>
                      <a:pt x="1255331" y="100408"/>
                    </a:lnTo>
                    <a:lnTo>
                      <a:pt x="1255014" y="98495"/>
                    </a:lnTo>
                    <a:lnTo>
                      <a:pt x="1254381" y="96263"/>
                    </a:lnTo>
                    <a:lnTo>
                      <a:pt x="1252165" y="92755"/>
                    </a:lnTo>
                    <a:lnTo>
                      <a:pt x="1249316" y="88928"/>
                    </a:lnTo>
                    <a:lnTo>
                      <a:pt x="1246150" y="86377"/>
                    </a:lnTo>
                    <a:lnTo>
                      <a:pt x="1242668" y="84145"/>
                    </a:lnTo>
                    <a:lnTo>
                      <a:pt x="1240452" y="83507"/>
                    </a:lnTo>
                    <a:lnTo>
                      <a:pt x="1238236" y="82869"/>
                    </a:lnTo>
                    <a:lnTo>
                      <a:pt x="1236020" y="82550"/>
                    </a:lnTo>
                    <a:lnTo>
                      <a:pt x="1233487" y="82550"/>
                    </a:lnTo>
                    <a:lnTo>
                      <a:pt x="1231588" y="82550"/>
                    </a:lnTo>
                    <a:close/>
                    <a:moveTo>
                      <a:pt x="830580" y="0"/>
                    </a:moveTo>
                    <a:lnTo>
                      <a:pt x="837248" y="0"/>
                    </a:lnTo>
                    <a:lnTo>
                      <a:pt x="1630998" y="0"/>
                    </a:lnTo>
                    <a:lnTo>
                      <a:pt x="1637666" y="0"/>
                    </a:lnTo>
                    <a:lnTo>
                      <a:pt x="1644333" y="953"/>
                    </a:lnTo>
                    <a:lnTo>
                      <a:pt x="1650683" y="1588"/>
                    </a:lnTo>
                    <a:lnTo>
                      <a:pt x="1657033" y="3176"/>
                    </a:lnTo>
                    <a:lnTo>
                      <a:pt x="1663383" y="4447"/>
                    </a:lnTo>
                    <a:lnTo>
                      <a:pt x="1669733" y="6352"/>
                    </a:lnTo>
                    <a:lnTo>
                      <a:pt x="1675448" y="8576"/>
                    </a:lnTo>
                    <a:lnTo>
                      <a:pt x="1681481" y="10481"/>
                    </a:lnTo>
                    <a:lnTo>
                      <a:pt x="1687196" y="13340"/>
                    </a:lnTo>
                    <a:lnTo>
                      <a:pt x="1692593" y="16199"/>
                    </a:lnTo>
                    <a:lnTo>
                      <a:pt x="1697991" y="19692"/>
                    </a:lnTo>
                    <a:lnTo>
                      <a:pt x="1703388" y="23186"/>
                    </a:lnTo>
                    <a:lnTo>
                      <a:pt x="1708468" y="26680"/>
                    </a:lnTo>
                    <a:lnTo>
                      <a:pt x="1713548" y="31127"/>
                    </a:lnTo>
                    <a:lnTo>
                      <a:pt x="1718311" y="34938"/>
                    </a:lnTo>
                    <a:lnTo>
                      <a:pt x="1722438" y="39702"/>
                    </a:lnTo>
                    <a:lnTo>
                      <a:pt x="1726883" y="44467"/>
                    </a:lnTo>
                    <a:lnTo>
                      <a:pt x="1731328" y="48913"/>
                    </a:lnTo>
                    <a:lnTo>
                      <a:pt x="1735138" y="54313"/>
                    </a:lnTo>
                    <a:lnTo>
                      <a:pt x="1738631" y="59395"/>
                    </a:lnTo>
                    <a:lnTo>
                      <a:pt x="1742123" y="65112"/>
                    </a:lnTo>
                    <a:lnTo>
                      <a:pt x="1745298" y="70511"/>
                    </a:lnTo>
                    <a:lnTo>
                      <a:pt x="1748156" y="76864"/>
                    </a:lnTo>
                    <a:lnTo>
                      <a:pt x="1750696" y="82581"/>
                    </a:lnTo>
                    <a:lnTo>
                      <a:pt x="1752918" y="88616"/>
                    </a:lnTo>
                    <a:lnTo>
                      <a:pt x="1754823" y="94968"/>
                    </a:lnTo>
                    <a:lnTo>
                      <a:pt x="1756728" y="101321"/>
                    </a:lnTo>
                    <a:lnTo>
                      <a:pt x="1758316" y="107991"/>
                    </a:lnTo>
                    <a:lnTo>
                      <a:pt x="1759268" y="114661"/>
                    </a:lnTo>
                    <a:lnTo>
                      <a:pt x="1759903" y="121331"/>
                    </a:lnTo>
                    <a:lnTo>
                      <a:pt x="1760538" y="128318"/>
                    </a:lnTo>
                    <a:lnTo>
                      <a:pt x="1760538" y="134988"/>
                    </a:lnTo>
                    <a:lnTo>
                      <a:pt x="1760538" y="382096"/>
                    </a:lnTo>
                    <a:lnTo>
                      <a:pt x="2193291" y="382096"/>
                    </a:lnTo>
                    <a:lnTo>
                      <a:pt x="2199641" y="382096"/>
                    </a:lnTo>
                    <a:lnTo>
                      <a:pt x="2206626" y="382731"/>
                    </a:lnTo>
                    <a:lnTo>
                      <a:pt x="2212976" y="383684"/>
                    </a:lnTo>
                    <a:lnTo>
                      <a:pt x="2219643" y="384637"/>
                    </a:lnTo>
                    <a:lnTo>
                      <a:pt x="2225676" y="386543"/>
                    </a:lnTo>
                    <a:lnTo>
                      <a:pt x="2231708" y="388131"/>
                    </a:lnTo>
                    <a:lnTo>
                      <a:pt x="2237741" y="390354"/>
                    </a:lnTo>
                    <a:lnTo>
                      <a:pt x="2243456" y="392895"/>
                    </a:lnTo>
                    <a:lnTo>
                      <a:pt x="2249488" y="395436"/>
                    </a:lnTo>
                    <a:lnTo>
                      <a:pt x="2255203" y="398612"/>
                    </a:lnTo>
                    <a:lnTo>
                      <a:pt x="2260601" y="402106"/>
                    </a:lnTo>
                    <a:lnTo>
                      <a:pt x="2265998" y="405600"/>
                    </a:lnTo>
                    <a:lnTo>
                      <a:pt x="2271078" y="409094"/>
                    </a:lnTo>
                    <a:lnTo>
                      <a:pt x="2275841" y="413540"/>
                    </a:lnTo>
                    <a:lnTo>
                      <a:pt x="2280603" y="417669"/>
                    </a:lnTo>
                    <a:lnTo>
                      <a:pt x="2285048" y="422116"/>
                    </a:lnTo>
                    <a:lnTo>
                      <a:pt x="2289175" y="427198"/>
                    </a:lnTo>
                    <a:lnTo>
                      <a:pt x="2293621" y="431962"/>
                    </a:lnTo>
                    <a:lnTo>
                      <a:pt x="2297113" y="437362"/>
                    </a:lnTo>
                    <a:lnTo>
                      <a:pt x="2300923" y="442444"/>
                    </a:lnTo>
                    <a:lnTo>
                      <a:pt x="2304415" y="447843"/>
                    </a:lnTo>
                    <a:lnTo>
                      <a:pt x="2307273" y="453878"/>
                    </a:lnTo>
                    <a:lnTo>
                      <a:pt x="2310131" y="459913"/>
                    </a:lnTo>
                    <a:lnTo>
                      <a:pt x="2312988" y="465947"/>
                    </a:lnTo>
                    <a:lnTo>
                      <a:pt x="2315211" y="471982"/>
                    </a:lnTo>
                    <a:lnTo>
                      <a:pt x="2317433" y="478652"/>
                    </a:lnTo>
                    <a:lnTo>
                      <a:pt x="2319021" y="485005"/>
                    </a:lnTo>
                    <a:lnTo>
                      <a:pt x="2320608" y="491675"/>
                    </a:lnTo>
                    <a:lnTo>
                      <a:pt x="2321561" y="498345"/>
                    </a:lnTo>
                    <a:lnTo>
                      <a:pt x="2322195" y="505332"/>
                    </a:lnTo>
                    <a:lnTo>
                      <a:pt x="2322831" y="512320"/>
                    </a:lnTo>
                    <a:lnTo>
                      <a:pt x="2323148" y="519307"/>
                    </a:lnTo>
                    <a:lnTo>
                      <a:pt x="2323148" y="1505833"/>
                    </a:lnTo>
                    <a:lnTo>
                      <a:pt x="2322831" y="1509644"/>
                    </a:lnTo>
                    <a:lnTo>
                      <a:pt x="2322195" y="1512820"/>
                    </a:lnTo>
                    <a:lnTo>
                      <a:pt x="2462213" y="1512820"/>
                    </a:lnTo>
                    <a:lnTo>
                      <a:pt x="2462213" y="1693863"/>
                    </a:lnTo>
                    <a:lnTo>
                      <a:pt x="0" y="1693863"/>
                    </a:lnTo>
                    <a:lnTo>
                      <a:pt x="0" y="1512820"/>
                    </a:lnTo>
                    <a:lnTo>
                      <a:pt x="133985" y="1512820"/>
                    </a:lnTo>
                    <a:lnTo>
                      <a:pt x="133668" y="1509644"/>
                    </a:lnTo>
                    <a:lnTo>
                      <a:pt x="133350" y="1505833"/>
                    </a:lnTo>
                    <a:lnTo>
                      <a:pt x="133350" y="519307"/>
                    </a:lnTo>
                    <a:lnTo>
                      <a:pt x="133350" y="512320"/>
                    </a:lnTo>
                    <a:lnTo>
                      <a:pt x="133985" y="505332"/>
                    </a:lnTo>
                    <a:lnTo>
                      <a:pt x="134620" y="498345"/>
                    </a:lnTo>
                    <a:lnTo>
                      <a:pt x="135890" y="491675"/>
                    </a:lnTo>
                    <a:lnTo>
                      <a:pt x="137160" y="485005"/>
                    </a:lnTo>
                    <a:lnTo>
                      <a:pt x="139065" y="478652"/>
                    </a:lnTo>
                    <a:lnTo>
                      <a:pt x="141288" y="471982"/>
                    </a:lnTo>
                    <a:lnTo>
                      <a:pt x="143193" y="465947"/>
                    </a:lnTo>
                    <a:lnTo>
                      <a:pt x="145733" y="459913"/>
                    </a:lnTo>
                    <a:lnTo>
                      <a:pt x="148590" y="453878"/>
                    </a:lnTo>
                    <a:lnTo>
                      <a:pt x="152083" y="447843"/>
                    </a:lnTo>
                    <a:lnTo>
                      <a:pt x="155258" y="442444"/>
                    </a:lnTo>
                    <a:lnTo>
                      <a:pt x="159068" y="437362"/>
                    </a:lnTo>
                    <a:lnTo>
                      <a:pt x="162878" y="431962"/>
                    </a:lnTo>
                    <a:lnTo>
                      <a:pt x="167005" y="427198"/>
                    </a:lnTo>
                    <a:lnTo>
                      <a:pt x="171450" y="422116"/>
                    </a:lnTo>
                    <a:lnTo>
                      <a:pt x="175578" y="417669"/>
                    </a:lnTo>
                    <a:lnTo>
                      <a:pt x="180340" y="413540"/>
                    </a:lnTo>
                    <a:lnTo>
                      <a:pt x="185420" y="409094"/>
                    </a:lnTo>
                    <a:lnTo>
                      <a:pt x="190500" y="405600"/>
                    </a:lnTo>
                    <a:lnTo>
                      <a:pt x="195898" y="402106"/>
                    </a:lnTo>
                    <a:lnTo>
                      <a:pt x="201295" y="398612"/>
                    </a:lnTo>
                    <a:lnTo>
                      <a:pt x="206693" y="395436"/>
                    </a:lnTo>
                    <a:lnTo>
                      <a:pt x="212408" y="392895"/>
                    </a:lnTo>
                    <a:lnTo>
                      <a:pt x="218440" y="390354"/>
                    </a:lnTo>
                    <a:lnTo>
                      <a:pt x="224155" y="388131"/>
                    </a:lnTo>
                    <a:lnTo>
                      <a:pt x="230823" y="386543"/>
                    </a:lnTo>
                    <a:lnTo>
                      <a:pt x="236855" y="384637"/>
                    </a:lnTo>
                    <a:lnTo>
                      <a:pt x="243205" y="383684"/>
                    </a:lnTo>
                    <a:lnTo>
                      <a:pt x="249873" y="382731"/>
                    </a:lnTo>
                    <a:lnTo>
                      <a:pt x="256223" y="382096"/>
                    </a:lnTo>
                    <a:lnTo>
                      <a:pt x="263208" y="382096"/>
                    </a:lnTo>
                    <a:lnTo>
                      <a:pt x="707073" y="382096"/>
                    </a:lnTo>
                    <a:lnTo>
                      <a:pt x="707073" y="134988"/>
                    </a:lnTo>
                    <a:lnTo>
                      <a:pt x="707390" y="128318"/>
                    </a:lnTo>
                    <a:lnTo>
                      <a:pt x="707708" y="121331"/>
                    </a:lnTo>
                    <a:lnTo>
                      <a:pt x="708978" y="114661"/>
                    </a:lnTo>
                    <a:lnTo>
                      <a:pt x="709930" y="107991"/>
                    </a:lnTo>
                    <a:lnTo>
                      <a:pt x="711518" y="101321"/>
                    </a:lnTo>
                    <a:lnTo>
                      <a:pt x="713105" y="94968"/>
                    </a:lnTo>
                    <a:lnTo>
                      <a:pt x="715010" y="88616"/>
                    </a:lnTo>
                    <a:lnTo>
                      <a:pt x="717550" y="82581"/>
                    </a:lnTo>
                    <a:lnTo>
                      <a:pt x="720090" y="76864"/>
                    </a:lnTo>
                    <a:lnTo>
                      <a:pt x="722948" y="70511"/>
                    </a:lnTo>
                    <a:lnTo>
                      <a:pt x="726123" y="65112"/>
                    </a:lnTo>
                    <a:lnTo>
                      <a:pt x="729298" y="59395"/>
                    </a:lnTo>
                    <a:lnTo>
                      <a:pt x="733108" y="54313"/>
                    </a:lnTo>
                    <a:lnTo>
                      <a:pt x="736918" y="48913"/>
                    </a:lnTo>
                    <a:lnTo>
                      <a:pt x="741045" y="44467"/>
                    </a:lnTo>
                    <a:lnTo>
                      <a:pt x="745173" y="39702"/>
                    </a:lnTo>
                    <a:lnTo>
                      <a:pt x="749935" y="34938"/>
                    </a:lnTo>
                    <a:lnTo>
                      <a:pt x="754698" y="31127"/>
                    </a:lnTo>
                    <a:lnTo>
                      <a:pt x="759143" y="26680"/>
                    </a:lnTo>
                    <a:lnTo>
                      <a:pt x="764540" y="23186"/>
                    </a:lnTo>
                    <a:lnTo>
                      <a:pt x="769620" y="19692"/>
                    </a:lnTo>
                    <a:lnTo>
                      <a:pt x="775018" y="16199"/>
                    </a:lnTo>
                    <a:lnTo>
                      <a:pt x="780733" y="13340"/>
                    </a:lnTo>
                    <a:lnTo>
                      <a:pt x="786448" y="10481"/>
                    </a:lnTo>
                    <a:lnTo>
                      <a:pt x="792480" y="8576"/>
                    </a:lnTo>
                    <a:lnTo>
                      <a:pt x="798513" y="6352"/>
                    </a:lnTo>
                    <a:lnTo>
                      <a:pt x="804545" y="4447"/>
                    </a:lnTo>
                    <a:lnTo>
                      <a:pt x="810895" y="3176"/>
                    </a:lnTo>
                    <a:lnTo>
                      <a:pt x="817563" y="1588"/>
                    </a:lnTo>
                    <a:lnTo>
                      <a:pt x="823913" y="953"/>
                    </a:lnTo>
                    <a:lnTo>
                      <a:pt x="8305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>
            <a:off x="4578350" y="917575"/>
            <a:ext cx="2033905" cy="3054350"/>
            <a:chOff x="7210" y="1445"/>
            <a:chExt cx="3203" cy="481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7210" y="3861"/>
              <a:ext cx="1465" cy="239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组合 86"/>
            <p:cNvGrpSpPr/>
            <p:nvPr/>
          </p:nvGrpSpPr>
          <p:grpSpPr>
            <a:xfrm>
              <a:off x="8115" y="1445"/>
              <a:ext cx="2298" cy="2978"/>
              <a:chOff x="8115" y="1445"/>
              <a:chExt cx="2298" cy="2978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8115" y="2125"/>
                <a:ext cx="2298" cy="2298"/>
                <a:chOff x="4184106" y="2952206"/>
                <a:chExt cx="3823790" cy="3823790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4184106" y="2952206"/>
                  <a:ext cx="3823790" cy="3823790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n w="9525">
                  <a:noFill/>
                </a:ln>
                <a:effectLst>
                  <a:softEdge rad="190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7" name="组合 26"/>
                <p:cNvGrpSpPr/>
                <p:nvPr/>
              </p:nvGrpSpPr>
              <p:grpSpPr>
                <a:xfrm>
                  <a:off x="4710167" y="3478267"/>
                  <a:ext cx="2771664" cy="2771663"/>
                  <a:chOff x="2193190" y="1899413"/>
                  <a:chExt cx="2421377" cy="2421376"/>
                </a:xfrm>
                <a:effectLst/>
              </p:grpSpPr>
              <p:sp>
                <p:nvSpPr>
                  <p:cNvPr id="28" name="椭圆 27"/>
                  <p:cNvSpPr/>
                  <p:nvPr/>
                </p:nvSpPr>
                <p:spPr>
                  <a:xfrm>
                    <a:off x="2193190" y="1899413"/>
                    <a:ext cx="2421377" cy="2421376"/>
                  </a:xfrm>
                  <a:prstGeom prst="ellipse">
                    <a:avLst/>
                  </a:prstGeom>
                  <a:solidFill>
                    <a:srgbClr val="1A3F6C"/>
                  </a:solidFill>
                  <a:ln w="31750"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ln>
                  <a:effectLst>
                    <a:innerShdw blurRad="127000" dist="63500" dir="13500000">
                      <a:schemeClr val="accent4">
                        <a:lumMod val="50000"/>
                        <a:alpha val="85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" name="椭圆 28"/>
                  <p:cNvSpPr/>
                  <p:nvPr/>
                </p:nvSpPr>
                <p:spPr>
                  <a:xfrm>
                    <a:off x="2386802" y="2093027"/>
                    <a:ext cx="2034160" cy="203415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50800">
                    <a:noFill/>
                  </a:ln>
                  <a:effectLst>
                    <a:outerShdw blurRad="76200" dist="38100" dir="2700000" algn="tl" rotWithShape="0">
                      <a:schemeClr val="accent4">
                        <a:lumMod val="50000"/>
                        <a:alpha val="64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softEdge">
                    <a:bevelT w="31750" h="1270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3" name="TextBox 40"/>
              <p:cNvSpPr txBox="1"/>
              <p:nvPr/>
            </p:nvSpPr>
            <p:spPr>
              <a:xfrm>
                <a:off x="8572" y="2841"/>
                <a:ext cx="1403" cy="951"/>
              </a:xfrm>
              <a:prstGeom prst="rect">
                <a:avLst/>
              </a:prstGeom>
              <a:noFill/>
            </p:spPr>
            <p:txBody>
              <a:bodyPr wrap="square" lIns="112274" tIns="56136" rIns="112274" bIns="56136" rtlCol="0">
                <a:spAutoFit/>
              </a:bodyPr>
              <a:lstStyle/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运输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货车"/>
              <p:cNvSpPr/>
              <p:nvPr/>
            </p:nvSpPr>
            <p:spPr bwMode="auto">
              <a:xfrm>
                <a:off x="8997" y="1445"/>
                <a:ext cx="1296" cy="945"/>
              </a:xfrm>
              <a:custGeom>
                <a:avLst/>
                <a:gdLst>
                  <a:gd name="T0" fmla="*/ 1627950 w 4197"/>
                  <a:gd name="T1" fmla="*/ 255367 h 2538"/>
                  <a:gd name="T2" fmla="*/ 1167234 w 4197"/>
                  <a:gd name="T3" fmla="*/ 255367 h 2538"/>
                  <a:gd name="T4" fmla="*/ 1167234 w 4197"/>
                  <a:gd name="T5" fmla="*/ 909449 h 2538"/>
                  <a:gd name="T6" fmla="*/ 1368851 w 4197"/>
                  <a:gd name="T7" fmla="*/ 909449 h 2538"/>
                  <a:gd name="T8" fmla="*/ 1425475 w 4197"/>
                  <a:gd name="T9" fmla="*/ 1031768 h 2538"/>
                  <a:gd name="T10" fmla="*/ 1563604 w 4197"/>
                  <a:gd name="T11" fmla="*/ 1089279 h 2538"/>
                  <a:gd name="T12" fmla="*/ 1701304 w 4197"/>
                  <a:gd name="T13" fmla="*/ 1031768 h 2538"/>
                  <a:gd name="T14" fmla="*/ 1701733 w 4197"/>
                  <a:gd name="T15" fmla="*/ 1031768 h 2538"/>
                  <a:gd name="T16" fmla="*/ 1758358 w 4197"/>
                  <a:gd name="T17" fmla="*/ 909449 h 2538"/>
                  <a:gd name="T18" fmla="*/ 1800397 w 4197"/>
                  <a:gd name="T19" fmla="*/ 909449 h 2538"/>
                  <a:gd name="T20" fmla="*/ 1800397 w 4197"/>
                  <a:gd name="T21" fmla="*/ 687130 h 2538"/>
                  <a:gd name="T22" fmla="*/ 1627950 w 4197"/>
                  <a:gd name="T23" fmla="*/ 255367 h 2538"/>
                  <a:gd name="T24" fmla="*/ 252665 w 4197"/>
                  <a:gd name="T25" fmla="*/ 698289 h 2538"/>
                  <a:gd name="T26" fmla="*/ 152285 w 4197"/>
                  <a:gd name="T27" fmla="*/ 726186 h 2538"/>
                  <a:gd name="T28" fmla="*/ 0 w 4197"/>
                  <a:gd name="T29" fmla="*/ 726186 h 2538"/>
                  <a:gd name="T30" fmla="*/ 0 w 4197"/>
                  <a:gd name="T31" fmla="*/ 909449 h 2538"/>
                  <a:gd name="T32" fmla="*/ 57911 w 4197"/>
                  <a:gd name="T33" fmla="*/ 909449 h 2538"/>
                  <a:gd name="T34" fmla="*/ 114536 w 4197"/>
                  <a:gd name="T35" fmla="*/ 1031768 h 2538"/>
                  <a:gd name="T36" fmla="*/ 252665 w 4197"/>
                  <a:gd name="T37" fmla="*/ 1089279 h 2538"/>
                  <a:gd name="T38" fmla="*/ 390365 w 4197"/>
                  <a:gd name="T39" fmla="*/ 1031768 h 2538"/>
                  <a:gd name="T40" fmla="*/ 390794 w 4197"/>
                  <a:gd name="T41" fmla="*/ 1031768 h 2538"/>
                  <a:gd name="T42" fmla="*/ 447418 w 4197"/>
                  <a:gd name="T43" fmla="*/ 909449 h 2538"/>
                  <a:gd name="T44" fmla="*/ 1066425 w 4197"/>
                  <a:gd name="T45" fmla="*/ 909449 h 2538"/>
                  <a:gd name="T46" fmla="*/ 1066425 w 4197"/>
                  <a:gd name="T47" fmla="*/ 0 h 2538"/>
                  <a:gd name="T48" fmla="*/ 0 w 4197"/>
                  <a:gd name="T49" fmla="*/ 0 h 2538"/>
                  <a:gd name="T50" fmla="*/ 0 w 4197"/>
                  <a:gd name="T51" fmla="*/ 178113 h 2538"/>
                  <a:gd name="T52" fmla="*/ 833493 w 4197"/>
                  <a:gd name="T53" fmla="*/ 178113 h 2538"/>
                  <a:gd name="T54" fmla="*/ 833493 w 4197"/>
                  <a:gd name="T55" fmla="*/ 248071 h 2538"/>
                  <a:gd name="T56" fmla="*/ 0 w 4197"/>
                  <a:gd name="T57" fmla="*/ 248071 h 2538"/>
                  <a:gd name="T58" fmla="*/ 0 w 4197"/>
                  <a:gd name="T59" fmla="*/ 415025 h 2538"/>
                  <a:gd name="T60" fmla="*/ 833493 w 4197"/>
                  <a:gd name="T61" fmla="*/ 415025 h 2538"/>
                  <a:gd name="T62" fmla="*/ 833493 w 4197"/>
                  <a:gd name="T63" fmla="*/ 484982 h 2538"/>
                  <a:gd name="T64" fmla="*/ 0 w 4197"/>
                  <a:gd name="T65" fmla="*/ 484982 h 2538"/>
                  <a:gd name="T66" fmla="*/ 0 w 4197"/>
                  <a:gd name="T67" fmla="*/ 656228 h 2538"/>
                  <a:gd name="T68" fmla="*/ 833493 w 4197"/>
                  <a:gd name="T69" fmla="*/ 656228 h 2538"/>
                  <a:gd name="T70" fmla="*/ 833493 w 4197"/>
                  <a:gd name="T71" fmla="*/ 726186 h 2538"/>
                  <a:gd name="T72" fmla="*/ 353044 w 4197"/>
                  <a:gd name="T73" fmla="*/ 726186 h 2538"/>
                  <a:gd name="T74" fmla="*/ 252665 w 4197"/>
                  <a:gd name="T75" fmla="*/ 698289 h 2538"/>
                  <a:gd name="T76" fmla="*/ 198614 w 4197"/>
                  <a:gd name="T77" fmla="*/ 839062 h 2538"/>
                  <a:gd name="T78" fmla="*/ 252665 w 4197"/>
                  <a:gd name="T79" fmla="*/ 816745 h 2538"/>
                  <a:gd name="T80" fmla="*/ 307144 w 4197"/>
                  <a:gd name="T81" fmla="*/ 839492 h 2538"/>
                  <a:gd name="T82" fmla="*/ 329451 w 4197"/>
                  <a:gd name="T83" fmla="*/ 893569 h 2538"/>
                  <a:gd name="T84" fmla="*/ 307144 w 4197"/>
                  <a:gd name="T85" fmla="*/ 948076 h 2538"/>
                  <a:gd name="T86" fmla="*/ 252665 w 4197"/>
                  <a:gd name="T87" fmla="*/ 970394 h 2538"/>
                  <a:gd name="T88" fmla="*/ 198614 w 4197"/>
                  <a:gd name="T89" fmla="*/ 948076 h 2538"/>
                  <a:gd name="T90" fmla="*/ 175879 w 4197"/>
                  <a:gd name="T91" fmla="*/ 893569 h 2538"/>
                  <a:gd name="T92" fmla="*/ 198185 w 4197"/>
                  <a:gd name="T93" fmla="*/ 839492 h 2538"/>
                  <a:gd name="T94" fmla="*/ 198614 w 4197"/>
                  <a:gd name="T95" fmla="*/ 839062 h 2538"/>
                  <a:gd name="T96" fmla="*/ 1509554 w 4197"/>
                  <a:gd name="T97" fmla="*/ 839062 h 2538"/>
                  <a:gd name="T98" fmla="*/ 1563604 w 4197"/>
                  <a:gd name="T99" fmla="*/ 816745 h 2538"/>
                  <a:gd name="T100" fmla="*/ 1617655 w 4197"/>
                  <a:gd name="T101" fmla="*/ 839492 h 2538"/>
                  <a:gd name="T102" fmla="*/ 1640390 w 4197"/>
                  <a:gd name="T103" fmla="*/ 893569 h 2538"/>
                  <a:gd name="T104" fmla="*/ 1618084 w 4197"/>
                  <a:gd name="T105" fmla="*/ 948076 h 2538"/>
                  <a:gd name="T106" fmla="*/ 1563604 w 4197"/>
                  <a:gd name="T107" fmla="*/ 970394 h 2538"/>
                  <a:gd name="T108" fmla="*/ 1509554 w 4197"/>
                  <a:gd name="T109" fmla="*/ 948076 h 2538"/>
                  <a:gd name="T110" fmla="*/ 1486818 w 4197"/>
                  <a:gd name="T111" fmla="*/ 893569 h 2538"/>
                  <a:gd name="T112" fmla="*/ 1509125 w 4197"/>
                  <a:gd name="T113" fmla="*/ 839492 h 2538"/>
                  <a:gd name="T114" fmla="*/ 1509554 w 4197"/>
                  <a:gd name="T115" fmla="*/ 839062 h 2538"/>
                  <a:gd name="T116" fmla="*/ 1656691 w 4197"/>
                  <a:gd name="T117" fmla="*/ 669962 h 2538"/>
                  <a:gd name="T118" fmla="*/ 1372712 w 4197"/>
                  <a:gd name="T119" fmla="*/ 669962 h 2538"/>
                  <a:gd name="T120" fmla="*/ 1372712 w 4197"/>
                  <a:gd name="T121" fmla="*/ 357943 h 2538"/>
                  <a:gd name="T122" fmla="*/ 1545158 w 4197"/>
                  <a:gd name="T123" fmla="*/ 357943 h 2538"/>
                  <a:gd name="T124" fmla="*/ 1656691 w 4197"/>
                  <a:gd name="T125" fmla="*/ 669962 h 253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4197" h="2538">
                    <a:moveTo>
                      <a:pt x="3795" y="595"/>
                    </a:moveTo>
                    <a:cubicBezTo>
                      <a:pt x="2721" y="595"/>
                      <a:pt x="2721" y="595"/>
                      <a:pt x="2721" y="595"/>
                    </a:cubicBezTo>
                    <a:cubicBezTo>
                      <a:pt x="2721" y="2119"/>
                      <a:pt x="2721" y="2119"/>
                      <a:pt x="2721" y="2119"/>
                    </a:cubicBezTo>
                    <a:cubicBezTo>
                      <a:pt x="3191" y="2119"/>
                      <a:pt x="3191" y="2119"/>
                      <a:pt x="3191" y="2119"/>
                    </a:cubicBezTo>
                    <a:cubicBezTo>
                      <a:pt x="3200" y="2230"/>
                      <a:pt x="3249" y="2330"/>
                      <a:pt x="3323" y="2404"/>
                    </a:cubicBezTo>
                    <a:cubicBezTo>
                      <a:pt x="3405" y="2487"/>
                      <a:pt x="3519" y="2538"/>
                      <a:pt x="3645" y="2538"/>
                    </a:cubicBezTo>
                    <a:cubicBezTo>
                      <a:pt x="3770" y="2538"/>
                      <a:pt x="3884" y="2487"/>
                      <a:pt x="3966" y="2404"/>
                    </a:cubicBezTo>
                    <a:cubicBezTo>
                      <a:pt x="3967" y="2404"/>
                      <a:pt x="3967" y="2404"/>
                      <a:pt x="3967" y="2404"/>
                    </a:cubicBezTo>
                    <a:cubicBezTo>
                      <a:pt x="4041" y="2330"/>
                      <a:pt x="4090" y="2230"/>
                      <a:pt x="4099" y="2119"/>
                    </a:cubicBezTo>
                    <a:cubicBezTo>
                      <a:pt x="4197" y="2119"/>
                      <a:pt x="4197" y="2119"/>
                      <a:pt x="4197" y="2119"/>
                    </a:cubicBezTo>
                    <a:cubicBezTo>
                      <a:pt x="4197" y="1601"/>
                      <a:pt x="4197" y="1601"/>
                      <a:pt x="4197" y="1601"/>
                    </a:cubicBezTo>
                    <a:cubicBezTo>
                      <a:pt x="3795" y="595"/>
                      <a:pt x="3795" y="595"/>
                      <a:pt x="3795" y="595"/>
                    </a:cubicBezTo>
                    <a:close/>
                    <a:moveTo>
                      <a:pt x="589" y="1627"/>
                    </a:moveTo>
                    <a:cubicBezTo>
                      <a:pt x="504" y="1627"/>
                      <a:pt x="424" y="1650"/>
                      <a:pt x="355" y="1692"/>
                    </a:cubicBezTo>
                    <a:cubicBezTo>
                      <a:pt x="0" y="1692"/>
                      <a:pt x="0" y="1692"/>
                      <a:pt x="0" y="1692"/>
                    </a:cubicBezTo>
                    <a:cubicBezTo>
                      <a:pt x="0" y="2119"/>
                      <a:pt x="0" y="2119"/>
                      <a:pt x="0" y="2119"/>
                    </a:cubicBezTo>
                    <a:cubicBezTo>
                      <a:pt x="135" y="2119"/>
                      <a:pt x="135" y="2119"/>
                      <a:pt x="135" y="2119"/>
                    </a:cubicBezTo>
                    <a:cubicBezTo>
                      <a:pt x="144" y="2230"/>
                      <a:pt x="193" y="2330"/>
                      <a:pt x="267" y="2404"/>
                    </a:cubicBezTo>
                    <a:cubicBezTo>
                      <a:pt x="350" y="2487"/>
                      <a:pt x="463" y="2538"/>
                      <a:pt x="589" y="2538"/>
                    </a:cubicBezTo>
                    <a:cubicBezTo>
                      <a:pt x="715" y="2538"/>
                      <a:pt x="828" y="2487"/>
                      <a:pt x="910" y="2404"/>
                    </a:cubicBezTo>
                    <a:cubicBezTo>
                      <a:pt x="911" y="2404"/>
                      <a:pt x="911" y="2404"/>
                      <a:pt x="911" y="2404"/>
                    </a:cubicBezTo>
                    <a:cubicBezTo>
                      <a:pt x="985" y="2330"/>
                      <a:pt x="1034" y="2230"/>
                      <a:pt x="1043" y="2119"/>
                    </a:cubicBezTo>
                    <a:cubicBezTo>
                      <a:pt x="2486" y="2119"/>
                      <a:pt x="2486" y="2119"/>
                      <a:pt x="2486" y="2119"/>
                    </a:cubicBezTo>
                    <a:cubicBezTo>
                      <a:pt x="2486" y="0"/>
                      <a:pt x="2486" y="0"/>
                      <a:pt x="24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15"/>
                      <a:pt x="0" y="415"/>
                      <a:pt x="0" y="415"/>
                    </a:cubicBezTo>
                    <a:cubicBezTo>
                      <a:pt x="1943" y="415"/>
                      <a:pt x="1943" y="415"/>
                      <a:pt x="1943" y="415"/>
                    </a:cubicBezTo>
                    <a:cubicBezTo>
                      <a:pt x="1943" y="578"/>
                      <a:pt x="1943" y="578"/>
                      <a:pt x="1943" y="578"/>
                    </a:cubicBezTo>
                    <a:cubicBezTo>
                      <a:pt x="0" y="578"/>
                      <a:pt x="0" y="578"/>
                      <a:pt x="0" y="578"/>
                    </a:cubicBezTo>
                    <a:cubicBezTo>
                      <a:pt x="0" y="967"/>
                      <a:pt x="0" y="967"/>
                      <a:pt x="0" y="967"/>
                    </a:cubicBezTo>
                    <a:cubicBezTo>
                      <a:pt x="1943" y="967"/>
                      <a:pt x="1943" y="967"/>
                      <a:pt x="1943" y="967"/>
                    </a:cubicBezTo>
                    <a:cubicBezTo>
                      <a:pt x="1943" y="1130"/>
                      <a:pt x="1943" y="1130"/>
                      <a:pt x="1943" y="1130"/>
                    </a:cubicBezTo>
                    <a:cubicBezTo>
                      <a:pt x="0" y="1130"/>
                      <a:pt x="0" y="1130"/>
                      <a:pt x="0" y="1130"/>
                    </a:cubicBezTo>
                    <a:cubicBezTo>
                      <a:pt x="0" y="1529"/>
                      <a:pt x="0" y="1529"/>
                      <a:pt x="0" y="1529"/>
                    </a:cubicBezTo>
                    <a:cubicBezTo>
                      <a:pt x="1943" y="1529"/>
                      <a:pt x="1943" y="1529"/>
                      <a:pt x="1943" y="1529"/>
                    </a:cubicBezTo>
                    <a:cubicBezTo>
                      <a:pt x="1943" y="1692"/>
                      <a:pt x="1943" y="1692"/>
                      <a:pt x="1943" y="1692"/>
                    </a:cubicBezTo>
                    <a:cubicBezTo>
                      <a:pt x="823" y="1692"/>
                      <a:pt x="823" y="1692"/>
                      <a:pt x="823" y="1692"/>
                    </a:cubicBezTo>
                    <a:cubicBezTo>
                      <a:pt x="755" y="1650"/>
                      <a:pt x="675" y="1627"/>
                      <a:pt x="589" y="1627"/>
                    </a:cubicBezTo>
                    <a:close/>
                    <a:moveTo>
                      <a:pt x="463" y="1955"/>
                    </a:moveTo>
                    <a:cubicBezTo>
                      <a:pt x="495" y="1923"/>
                      <a:pt x="540" y="1903"/>
                      <a:pt x="589" y="1903"/>
                    </a:cubicBezTo>
                    <a:cubicBezTo>
                      <a:pt x="639" y="1903"/>
                      <a:pt x="683" y="1923"/>
                      <a:pt x="716" y="1956"/>
                    </a:cubicBezTo>
                    <a:cubicBezTo>
                      <a:pt x="748" y="1988"/>
                      <a:pt x="768" y="2033"/>
                      <a:pt x="768" y="2082"/>
                    </a:cubicBezTo>
                    <a:cubicBezTo>
                      <a:pt x="768" y="2132"/>
                      <a:pt x="748" y="2177"/>
                      <a:pt x="716" y="2209"/>
                    </a:cubicBezTo>
                    <a:cubicBezTo>
                      <a:pt x="684" y="2241"/>
                      <a:pt x="639" y="2261"/>
                      <a:pt x="589" y="2261"/>
                    </a:cubicBezTo>
                    <a:cubicBezTo>
                      <a:pt x="540" y="2261"/>
                      <a:pt x="495" y="2241"/>
                      <a:pt x="463" y="2209"/>
                    </a:cubicBezTo>
                    <a:cubicBezTo>
                      <a:pt x="430" y="2176"/>
                      <a:pt x="410" y="2131"/>
                      <a:pt x="410" y="2082"/>
                    </a:cubicBezTo>
                    <a:cubicBezTo>
                      <a:pt x="410" y="2032"/>
                      <a:pt x="430" y="1988"/>
                      <a:pt x="462" y="1956"/>
                    </a:cubicBezTo>
                    <a:cubicBezTo>
                      <a:pt x="463" y="1955"/>
                      <a:pt x="463" y="1955"/>
                      <a:pt x="463" y="1955"/>
                    </a:cubicBezTo>
                    <a:close/>
                    <a:moveTo>
                      <a:pt x="3519" y="1955"/>
                    </a:moveTo>
                    <a:cubicBezTo>
                      <a:pt x="3550" y="1923"/>
                      <a:pt x="3595" y="1903"/>
                      <a:pt x="3645" y="1903"/>
                    </a:cubicBezTo>
                    <a:cubicBezTo>
                      <a:pt x="3695" y="1903"/>
                      <a:pt x="3739" y="1923"/>
                      <a:pt x="3771" y="1956"/>
                    </a:cubicBezTo>
                    <a:cubicBezTo>
                      <a:pt x="3804" y="1988"/>
                      <a:pt x="3824" y="2033"/>
                      <a:pt x="3824" y="2082"/>
                    </a:cubicBezTo>
                    <a:cubicBezTo>
                      <a:pt x="3824" y="2132"/>
                      <a:pt x="3804" y="2177"/>
                      <a:pt x="3772" y="2209"/>
                    </a:cubicBezTo>
                    <a:cubicBezTo>
                      <a:pt x="3739" y="2241"/>
                      <a:pt x="3695" y="2261"/>
                      <a:pt x="3645" y="2261"/>
                    </a:cubicBezTo>
                    <a:cubicBezTo>
                      <a:pt x="3596" y="2261"/>
                      <a:pt x="3551" y="2241"/>
                      <a:pt x="3519" y="2209"/>
                    </a:cubicBezTo>
                    <a:cubicBezTo>
                      <a:pt x="3486" y="2176"/>
                      <a:pt x="3466" y="2131"/>
                      <a:pt x="3466" y="2082"/>
                    </a:cubicBezTo>
                    <a:cubicBezTo>
                      <a:pt x="3466" y="2032"/>
                      <a:pt x="3486" y="1988"/>
                      <a:pt x="3518" y="1956"/>
                    </a:cubicBezTo>
                    <a:cubicBezTo>
                      <a:pt x="3519" y="1955"/>
                      <a:pt x="3519" y="1955"/>
                      <a:pt x="3519" y="1955"/>
                    </a:cubicBezTo>
                    <a:close/>
                    <a:moveTo>
                      <a:pt x="3862" y="1561"/>
                    </a:moveTo>
                    <a:cubicBezTo>
                      <a:pt x="3200" y="1561"/>
                      <a:pt x="3200" y="1561"/>
                      <a:pt x="3200" y="1561"/>
                    </a:cubicBezTo>
                    <a:cubicBezTo>
                      <a:pt x="3200" y="834"/>
                      <a:pt x="3200" y="834"/>
                      <a:pt x="3200" y="834"/>
                    </a:cubicBezTo>
                    <a:cubicBezTo>
                      <a:pt x="3602" y="834"/>
                      <a:pt x="3602" y="834"/>
                      <a:pt x="3602" y="834"/>
                    </a:cubicBezTo>
                    <a:lnTo>
                      <a:pt x="3862" y="1561"/>
                    </a:lnTo>
                    <a:close/>
                  </a:path>
                </a:pathLst>
              </a:cu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3853180" y="715010"/>
            <a:ext cx="1459230" cy="2927350"/>
            <a:chOff x="6068" y="1126"/>
            <a:chExt cx="2298" cy="4610"/>
          </a:xfrm>
        </p:grpSpPr>
        <p:cxnSp>
          <p:nvCxnSpPr>
            <p:cNvPr id="66" name="直接连接符 65"/>
            <p:cNvCxnSpPr>
              <a:endCxn id="64" idx="4"/>
            </p:cNvCxnSpPr>
            <p:nvPr/>
          </p:nvCxnSpPr>
          <p:spPr>
            <a:xfrm flipH="1" flipV="1">
              <a:off x="7217" y="3754"/>
              <a:ext cx="29" cy="198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/>
            <p:cNvGrpSpPr/>
            <p:nvPr/>
          </p:nvGrpSpPr>
          <p:grpSpPr>
            <a:xfrm>
              <a:off x="6068" y="1126"/>
              <a:ext cx="2298" cy="2848"/>
              <a:chOff x="6061" y="1071"/>
              <a:chExt cx="2298" cy="2848"/>
            </a:xfrm>
          </p:grpSpPr>
          <p:sp>
            <p:nvSpPr>
              <p:cNvPr id="52" name="草"/>
              <p:cNvSpPr/>
              <p:nvPr/>
            </p:nvSpPr>
            <p:spPr bwMode="auto">
              <a:xfrm>
                <a:off x="6833" y="1071"/>
                <a:ext cx="628" cy="821"/>
              </a:xfrm>
              <a:custGeom>
                <a:avLst/>
                <a:gdLst>
                  <a:gd name="T0" fmla="*/ 766790 w 1576388"/>
                  <a:gd name="T1" fmla="*/ 1883133 h 2408238"/>
                  <a:gd name="T2" fmla="*/ 308589 w 1576388"/>
                  <a:gd name="T3" fmla="*/ 1970810 h 2408238"/>
                  <a:gd name="T4" fmla="*/ 950558 w 1576388"/>
                  <a:gd name="T5" fmla="*/ 2045288 h 2408238"/>
                  <a:gd name="T6" fmla="*/ 1063855 w 1576388"/>
                  <a:gd name="T7" fmla="*/ 1544841 h 2408238"/>
                  <a:gd name="T8" fmla="*/ 812466 w 1576388"/>
                  <a:gd name="T9" fmla="*/ 1672201 h 2408238"/>
                  <a:gd name="T10" fmla="*/ 359756 w 1576388"/>
                  <a:gd name="T11" fmla="*/ 1530523 h 2408238"/>
                  <a:gd name="T12" fmla="*/ 1044878 w 1576388"/>
                  <a:gd name="T13" fmla="*/ 2352280 h 2408238"/>
                  <a:gd name="T14" fmla="*/ 654186 w 1576388"/>
                  <a:gd name="T15" fmla="*/ 1415843 h 2408238"/>
                  <a:gd name="T16" fmla="*/ 993176 w 1576388"/>
                  <a:gd name="T17" fmla="*/ 1541500 h 2408238"/>
                  <a:gd name="T18" fmla="*/ 1037831 w 1576388"/>
                  <a:gd name="T19" fmla="*/ 1435289 h 2408238"/>
                  <a:gd name="T20" fmla="*/ 840062 w 1576388"/>
                  <a:gd name="T21" fmla="*/ 2288794 h 2408238"/>
                  <a:gd name="T22" fmla="*/ 739511 w 1576388"/>
                  <a:gd name="T23" fmla="*/ 1512414 h 2408238"/>
                  <a:gd name="T24" fmla="*/ 776623 w 1576388"/>
                  <a:gd name="T25" fmla="*/ 1509238 h 2408238"/>
                  <a:gd name="T26" fmla="*/ 319077 w 1576388"/>
                  <a:gd name="T27" fmla="*/ 1712546 h 2408238"/>
                  <a:gd name="T28" fmla="*/ 585958 w 1576388"/>
                  <a:gd name="T29" fmla="*/ 1260621 h 2408238"/>
                  <a:gd name="T30" fmla="*/ 366748 w 1576388"/>
                  <a:gd name="T31" fmla="*/ 2109949 h 2408238"/>
                  <a:gd name="T32" fmla="*/ 422593 w 1576388"/>
                  <a:gd name="T33" fmla="*/ 1420495 h 2408238"/>
                  <a:gd name="T34" fmla="*/ 947384 w 1576388"/>
                  <a:gd name="T35" fmla="*/ 1189829 h 2408238"/>
                  <a:gd name="T36" fmla="*/ 1058142 w 1576388"/>
                  <a:gd name="T37" fmla="*/ 1097742 h 2408238"/>
                  <a:gd name="T38" fmla="*/ 873685 w 1576388"/>
                  <a:gd name="T39" fmla="*/ 984769 h 2408238"/>
                  <a:gd name="T40" fmla="*/ 378824 w 1576388"/>
                  <a:gd name="T41" fmla="*/ 1088647 h 2408238"/>
                  <a:gd name="T42" fmla="*/ 627598 w 1576388"/>
                  <a:gd name="T43" fmla="*/ 1089194 h 2408238"/>
                  <a:gd name="T44" fmla="*/ 751882 w 1576388"/>
                  <a:gd name="T45" fmla="*/ 1162980 h 2408238"/>
                  <a:gd name="T46" fmla="*/ 1094004 w 1576388"/>
                  <a:gd name="T47" fmla="*/ 1173317 h 2408238"/>
                  <a:gd name="T48" fmla="*/ 560714 w 1576388"/>
                  <a:gd name="T49" fmla="*/ 972352 h 2408238"/>
                  <a:gd name="T50" fmla="*/ 812466 w 1576388"/>
                  <a:gd name="T51" fmla="*/ 1142332 h 2408238"/>
                  <a:gd name="T52" fmla="*/ 325433 w 1576388"/>
                  <a:gd name="T53" fmla="*/ 1170288 h 2408238"/>
                  <a:gd name="T54" fmla="*/ 718923 w 1576388"/>
                  <a:gd name="T55" fmla="*/ 764145 h 2408238"/>
                  <a:gd name="T56" fmla="*/ 1158110 w 1576388"/>
                  <a:gd name="T57" fmla="*/ 849741 h 2408238"/>
                  <a:gd name="T58" fmla="*/ 1215234 w 1576388"/>
                  <a:gd name="T59" fmla="*/ 740824 h 2408238"/>
                  <a:gd name="T60" fmla="*/ 778209 w 1576388"/>
                  <a:gd name="T61" fmla="*/ 1010817 h 2408238"/>
                  <a:gd name="T62" fmla="*/ 328611 w 1576388"/>
                  <a:gd name="T63" fmla="*/ 896141 h 2408238"/>
                  <a:gd name="T64" fmla="*/ 491645 w 1576388"/>
                  <a:gd name="T65" fmla="*/ 711893 h 2408238"/>
                  <a:gd name="T66" fmla="*/ 997390 w 1576388"/>
                  <a:gd name="T67" fmla="*/ 689020 h 2408238"/>
                  <a:gd name="T68" fmla="*/ 1022598 w 1576388"/>
                  <a:gd name="T69" fmla="*/ 591579 h 2408238"/>
                  <a:gd name="T70" fmla="*/ 600580 w 1576388"/>
                  <a:gd name="T71" fmla="*/ 652488 h 2408238"/>
                  <a:gd name="T72" fmla="*/ 611999 w 1576388"/>
                  <a:gd name="T73" fmla="*/ 521926 h 2408238"/>
                  <a:gd name="T74" fmla="*/ 376282 w 1576388"/>
                  <a:gd name="T75" fmla="*/ 390731 h 2408238"/>
                  <a:gd name="T76" fmla="*/ 440479 w 1576388"/>
                  <a:gd name="T77" fmla="*/ 654395 h 2408238"/>
                  <a:gd name="T78" fmla="*/ 571732 w 1576388"/>
                  <a:gd name="T79" fmla="*/ 161375 h 2408238"/>
                  <a:gd name="T80" fmla="*/ 638154 w 1576388"/>
                  <a:gd name="T81" fmla="*/ 382154 h 2408238"/>
                  <a:gd name="T82" fmla="*/ 706523 w 1576388"/>
                  <a:gd name="T83" fmla="*/ 547657 h 2408238"/>
                  <a:gd name="T84" fmla="*/ 800095 w 1576388"/>
                  <a:gd name="T85" fmla="*/ 534633 h 2408238"/>
                  <a:gd name="T86" fmla="*/ 914285 w 1576388"/>
                  <a:gd name="T87" fmla="*/ 456169 h 2408238"/>
                  <a:gd name="T88" fmla="*/ 984198 w 1576388"/>
                  <a:gd name="T89" fmla="*/ 76209 h 2408238"/>
                  <a:gd name="T90" fmla="*/ 1074469 w 1576388"/>
                  <a:gd name="T91" fmla="*/ 289711 h 2408238"/>
                  <a:gd name="T92" fmla="*/ 1059729 w 1576388"/>
                  <a:gd name="T93" fmla="*/ 688112 h 2408238"/>
                  <a:gd name="T94" fmla="*/ 1239671 w 1576388"/>
                  <a:gd name="T95" fmla="*/ 359456 h 2408238"/>
                  <a:gd name="T96" fmla="*/ 1340591 w 1576388"/>
                  <a:gd name="T97" fmla="*/ 194969 h 2408238"/>
                  <a:gd name="T98" fmla="*/ 1412314 w 1576388"/>
                  <a:gd name="T99" fmla="*/ 406770 h 2408238"/>
                  <a:gd name="T100" fmla="*/ 1570993 w 1576388"/>
                  <a:gd name="T101" fmla="*/ 247999 h 2408238"/>
                  <a:gd name="T102" fmla="*/ 1355189 w 1576388"/>
                  <a:gd name="T103" fmla="*/ 809096 h 2408238"/>
                  <a:gd name="T104" fmla="*/ 1249363 w 1576388"/>
                  <a:gd name="T105" fmla="*/ 1201100 h 2408238"/>
                  <a:gd name="T106" fmla="*/ 955953 w 1576388"/>
                  <a:gd name="T107" fmla="*/ 2408238 h 2408238"/>
                  <a:gd name="T108" fmla="*/ 704533 w 1576388"/>
                  <a:gd name="T109" fmla="*/ 2408237 h 2408238"/>
                  <a:gd name="T110" fmla="*/ 531496 w 1576388"/>
                  <a:gd name="T111" fmla="*/ 2349818 h 2408238"/>
                  <a:gd name="T112" fmla="*/ 286317 w 1576388"/>
                  <a:gd name="T113" fmla="*/ 2382520 h 2408238"/>
                  <a:gd name="T114" fmla="*/ 85172 w 1576388"/>
                  <a:gd name="T115" fmla="*/ 910753 h 2408238"/>
                  <a:gd name="T116" fmla="*/ 186234 w 1576388"/>
                  <a:gd name="T117" fmla="*/ 1189665 h 2408238"/>
                  <a:gd name="T118" fmla="*/ 84854 w 1576388"/>
                  <a:gd name="T119" fmla="*/ 264935 h 2408238"/>
                  <a:gd name="T120" fmla="*/ 247889 w 1576388"/>
                  <a:gd name="T121" fmla="*/ 1054339 h 2408238"/>
                  <a:gd name="T122" fmla="*/ 245028 w 1576388"/>
                  <a:gd name="T123" fmla="*/ 895823 h 2408238"/>
                  <a:gd name="T124" fmla="*/ 242486 w 1576388"/>
                  <a:gd name="T125" fmla="*/ 554012 h 2408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76388" h="2408238">
                    <a:moveTo>
                      <a:pt x="297789" y="2119898"/>
                    </a:moveTo>
                    <a:lnTo>
                      <a:pt x="298078" y="2121853"/>
                    </a:lnTo>
                    <a:lnTo>
                      <a:pt x="301256" y="2138363"/>
                    </a:lnTo>
                    <a:lnTo>
                      <a:pt x="304117" y="2152650"/>
                    </a:lnTo>
                    <a:lnTo>
                      <a:pt x="309520" y="2175828"/>
                    </a:lnTo>
                    <a:lnTo>
                      <a:pt x="314605" y="2195195"/>
                    </a:lnTo>
                    <a:lnTo>
                      <a:pt x="316217" y="2202209"/>
                    </a:lnTo>
                    <a:lnTo>
                      <a:pt x="316217" y="2200484"/>
                    </a:lnTo>
                    <a:lnTo>
                      <a:pt x="315899" y="2191589"/>
                    </a:lnTo>
                    <a:lnTo>
                      <a:pt x="314628" y="2182059"/>
                    </a:lnTo>
                    <a:lnTo>
                      <a:pt x="312403" y="2171894"/>
                    </a:lnTo>
                    <a:lnTo>
                      <a:pt x="309543" y="2160775"/>
                    </a:lnTo>
                    <a:lnTo>
                      <a:pt x="301915" y="2135680"/>
                    </a:lnTo>
                    <a:lnTo>
                      <a:pt x="297789" y="2119898"/>
                    </a:lnTo>
                    <a:close/>
                    <a:moveTo>
                      <a:pt x="760301" y="2115151"/>
                    </a:moveTo>
                    <a:lnTo>
                      <a:pt x="761683" y="2123440"/>
                    </a:lnTo>
                    <a:lnTo>
                      <a:pt x="764858" y="2140267"/>
                    </a:lnTo>
                    <a:lnTo>
                      <a:pt x="768033" y="2154555"/>
                    </a:lnTo>
                    <a:lnTo>
                      <a:pt x="773113" y="2177415"/>
                    </a:lnTo>
                    <a:lnTo>
                      <a:pt x="778193" y="2197100"/>
                    </a:lnTo>
                    <a:lnTo>
                      <a:pt x="780429" y="2206846"/>
                    </a:lnTo>
                    <a:lnTo>
                      <a:pt x="780429" y="2202388"/>
                    </a:lnTo>
                    <a:lnTo>
                      <a:pt x="780112" y="2193494"/>
                    </a:lnTo>
                    <a:lnTo>
                      <a:pt x="778526" y="2183964"/>
                    </a:lnTo>
                    <a:lnTo>
                      <a:pt x="776623" y="2173798"/>
                    </a:lnTo>
                    <a:lnTo>
                      <a:pt x="773768" y="2162362"/>
                    </a:lnTo>
                    <a:lnTo>
                      <a:pt x="769962" y="2149973"/>
                    </a:lnTo>
                    <a:lnTo>
                      <a:pt x="766156" y="2137584"/>
                    </a:lnTo>
                    <a:lnTo>
                      <a:pt x="760301" y="2115151"/>
                    </a:lnTo>
                    <a:close/>
                    <a:moveTo>
                      <a:pt x="565633" y="1982563"/>
                    </a:moveTo>
                    <a:lnTo>
                      <a:pt x="561774" y="2009535"/>
                    </a:lnTo>
                    <a:lnTo>
                      <a:pt x="560631" y="2017309"/>
                    </a:lnTo>
                    <a:lnTo>
                      <a:pt x="575310" y="2058232"/>
                    </a:lnTo>
                    <a:lnTo>
                      <a:pt x="580708" y="2073809"/>
                    </a:lnTo>
                    <a:lnTo>
                      <a:pt x="582153" y="2078564"/>
                    </a:lnTo>
                    <a:lnTo>
                      <a:pt x="581026" y="2072095"/>
                    </a:lnTo>
                    <a:lnTo>
                      <a:pt x="570231" y="2008613"/>
                    </a:lnTo>
                    <a:lnTo>
                      <a:pt x="565633" y="1982563"/>
                    </a:lnTo>
                    <a:close/>
                    <a:moveTo>
                      <a:pt x="767107" y="1829447"/>
                    </a:moveTo>
                    <a:lnTo>
                      <a:pt x="766790" y="1844695"/>
                    </a:lnTo>
                    <a:lnTo>
                      <a:pt x="766790" y="1861849"/>
                    </a:lnTo>
                    <a:lnTo>
                      <a:pt x="766790" y="1883133"/>
                    </a:lnTo>
                    <a:lnTo>
                      <a:pt x="767742" y="1908228"/>
                    </a:lnTo>
                    <a:lnTo>
                      <a:pt x="768693" y="1933959"/>
                    </a:lnTo>
                    <a:lnTo>
                      <a:pt x="769962" y="1946984"/>
                    </a:lnTo>
                    <a:lnTo>
                      <a:pt x="771548" y="1960008"/>
                    </a:lnTo>
                    <a:lnTo>
                      <a:pt x="772817" y="1972715"/>
                    </a:lnTo>
                    <a:lnTo>
                      <a:pt x="774720" y="1984786"/>
                    </a:lnTo>
                    <a:lnTo>
                      <a:pt x="778209" y="2006070"/>
                    </a:lnTo>
                    <a:lnTo>
                      <a:pt x="780429" y="2023224"/>
                    </a:lnTo>
                    <a:lnTo>
                      <a:pt x="782015" y="2037519"/>
                    </a:lnTo>
                    <a:lnTo>
                      <a:pt x="782967" y="2050226"/>
                    </a:lnTo>
                    <a:lnTo>
                      <a:pt x="783919" y="2074051"/>
                    </a:lnTo>
                    <a:lnTo>
                      <a:pt x="785187" y="2088028"/>
                    </a:lnTo>
                    <a:lnTo>
                      <a:pt x="787091" y="2103912"/>
                    </a:lnTo>
                    <a:lnTo>
                      <a:pt x="791214" y="2136314"/>
                    </a:lnTo>
                    <a:lnTo>
                      <a:pt x="793752" y="2161092"/>
                    </a:lnTo>
                    <a:lnTo>
                      <a:pt x="795655" y="2183011"/>
                    </a:lnTo>
                    <a:lnTo>
                      <a:pt x="795655" y="2156327"/>
                    </a:lnTo>
                    <a:lnTo>
                      <a:pt x="795655" y="2092158"/>
                    </a:lnTo>
                    <a:lnTo>
                      <a:pt x="795655" y="2054038"/>
                    </a:lnTo>
                    <a:lnTo>
                      <a:pt x="795020" y="2015600"/>
                    </a:lnTo>
                    <a:lnTo>
                      <a:pt x="794386" y="1980339"/>
                    </a:lnTo>
                    <a:lnTo>
                      <a:pt x="793117" y="1950796"/>
                    </a:lnTo>
                    <a:lnTo>
                      <a:pt x="791214" y="1912040"/>
                    </a:lnTo>
                    <a:lnTo>
                      <a:pt x="789311" y="1890439"/>
                    </a:lnTo>
                    <a:lnTo>
                      <a:pt x="788676" y="1883768"/>
                    </a:lnTo>
                    <a:lnTo>
                      <a:pt x="787408" y="1878050"/>
                    </a:lnTo>
                    <a:lnTo>
                      <a:pt x="784870" y="1865343"/>
                    </a:lnTo>
                    <a:lnTo>
                      <a:pt x="782333" y="1858355"/>
                    </a:lnTo>
                    <a:lnTo>
                      <a:pt x="780112" y="1852319"/>
                    </a:lnTo>
                    <a:lnTo>
                      <a:pt x="777892" y="1846918"/>
                    </a:lnTo>
                    <a:lnTo>
                      <a:pt x="775671" y="1842471"/>
                    </a:lnTo>
                    <a:lnTo>
                      <a:pt x="770914" y="1835165"/>
                    </a:lnTo>
                    <a:lnTo>
                      <a:pt x="767107" y="1829447"/>
                    </a:lnTo>
                    <a:close/>
                    <a:moveTo>
                      <a:pt x="302869" y="1827542"/>
                    </a:moveTo>
                    <a:lnTo>
                      <a:pt x="302551" y="1842790"/>
                    </a:lnTo>
                    <a:lnTo>
                      <a:pt x="302551" y="1859944"/>
                    </a:lnTo>
                    <a:lnTo>
                      <a:pt x="302551" y="1881228"/>
                    </a:lnTo>
                    <a:lnTo>
                      <a:pt x="303187" y="1906324"/>
                    </a:lnTo>
                    <a:lnTo>
                      <a:pt x="304776" y="1932055"/>
                    </a:lnTo>
                    <a:lnTo>
                      <a:pt x="305729" y="1945079"/>
                    </a:lnTo>
                    <a:lnTo>
                      <a:pt x="307000" y="1958103"/>
                    </a:lnTo>
                    <a:lnTo>
                      <a:pt x="308589" y="1970810"/>
                    </a:lnTo>
                    <a:lnTo>
                      <a:pt x="310496" y="1982882"/>
                    </a:lnTo>
                    <a:lnTo>
                      <a:pt x="313992" y="2004165"/>
                    </a:lnTo>
                    <a:lnTo>
                      <a:pt x="316217" y="2021319"/>
                    </a:lnTo>
                    <a:lnTo>
                      <a:pt x="317806" y="2035932"/>
                    </a:lnTo>
                    <a:lnTo>
                      <a:pt x="318441" y="2048639"/>
                    </a:lnTo>
                    <a:lnTo>
                      <a:pt x="319713" y="2072464"/>
                    </a:lnTo>
                    <a:lnTo>
                      <a:pt x="320984" y="2086124"/>
                    </a:lnTo>
                    <a:lnTo>
                      <a:pt x="322891" y="2102007"/>
                    </a:lnTo>
                    <a:lnTo>
                      <a:pt x="327022" y="2134409"/>
                    </a:lnTo>
                    <a:lnTo>
                      <a:pt x="329565" y="2159187"/>
                    </a:lnTo>
                    <a:lnTo>
                      <a:pt x="331471" y="2181106"/>
                    </a:lnTo>
                    <a:lnTo>
                      <a:pt x="331471" y="2154422"/>
                    </a:lnTo>
                    <a:lnTo>
                      <a:pt x="331471" y="2090253"/>
                    </a:lnTo>
                    <a:lnTo>
                      <a:pt x="331471" y="2052133"/>
                    </a:lnTo>
                    <a:lnTo>
                      <a:pt x="331154" y="2013695"/>
                    </a:lnTo>
                    <a:lnTo>
                      <a:pt x="330200" y="1978434"/>
                    </a:lnTo>
                    <a:lnTo>
                      <a:pt x="328929" y="1948891"/>
                    </a:lnTo>
                    <a:lnTo>
                      <a:pt x="327022" y="1910136"/>
                    </a:lnTo>
                    <a:lnTo>
                      <a:pt x="325115" y="1888534"/>
                    </a:lnTo>
                    <a:lnTo>
                      <a:pt x="324162" y="1881863"/>
                    </a:lnTo>
                    <a:lnTo>
                      <a:pt x="323208" y="1876145"/>
                    </a:lnTo>
                    <a:lnTo>
                      <a:pt x="320348" y="1863439"/>
                    </a:lnTo>
                    <a:lnTo>
                      <a:pt x="318124" y="1856450"/>
                    </a:lnTo>
                    <a:lnTo>
                      <a:pt x="316217" y="1850414"/>
                    </a:lnTo>
                    <a:lnTo>
                      <a:pt x="313674" y="1845014"/>
                    </a:lnTo>
                    <a:lnTo>
                      <a:pt x="311450" y="1840566"/>
                    </a:lnTo>
                    <a:lnTo>
                      <a:pt x="306683" y="1833260"/>
                    </a:lnTo>
                    <a:lnTo>
                      <a:pt x="302869" y="1827542"/>
                    </a:lnTo>
                    <a:close/>
                    <a:moveTo>
                      <a:pt x="968964" y="1824913"/>
                    </a:moveTo>
                    <a:lnTo>
                      <a:pt x="966108" y="1839838"/>
                    </a:lnTo>
                    <a:lnTo>
                      <a:pt x="963569" y="1856985"/>
                    </a:lnTo>
                    <a:lnTo>
                      <a:pt x="960396" y="1877943"/>
                    </a:lnTo>
                    <a:lnTo>
                      <a:pt x="957540" y="1902394"/>
                    </a:lnTo>
                    <a:lnTo>
                      <a:pt x="954683" y="1928115"/>
                    </a:lnTo>
                    <a:lnTo>
                      <a:pt x="953731" y="1941134"/>
                    </a:lnTo>
                    <a:lnTo>
                      <a:pt x="952779" y="1954153"/>
                    </a:lnTo>
                    <a:lnTo>
                      <a:pt x="952462" y="1967172"/>
                    </a:lnTo>
                    <a:lnTo>
                      <a:pt x="952462" y="1979239"/>
                    </a:lnTo>
                    <a:lnTo>
                      <a:pt x="952779" y="2000832"/>
                    </a:lnTo>
                    <a:lnTo>
                      <a:pt x="952462" y="2018296"/>
                    </a:lnTo>
                    <a:lnTo>
                      <a:pt x="951827" y="2032903"/>
                    </a:lnTo>
                    <a:lnTo>
                      <a:pt x="950558" y="2045288"/>
                    </a:lnTo>
                    <a:lnTo>
                      <a:pt x="948336" y="2069421"/>
                    </a:lnTo>
                    <a:lnTo>
                      <a:pt x="947067" y="2082758"/>
                    </a:lnTo>
                    <a:lnTo>
                      <a:pt x="946749" y="2099270"/>
                    </a:lnTo>
                    <a:lnTo>
                      <a:pt x="945480" y="2131659"/>
                    </a:lnTo>
                    <a:lnTo>
                      <a:pt x="944528" y="2156427"/>
                    </a:lnTo>
                    <a:lnTo>
                      <a:pt x="942941" y="2178020"/>
                    </a:lnTo>
                    <a:lnTo>
                      <a:pt x="947067" y="2151982"/>
                    </a:lnTo>
                    <a:lnTo>
                      <a:pt x="956905" y="2088791"/>
                    </a:lnTo>
                    <a:lnTo>
                      <a:pt x="962935" y="2051003"/>
                    </a:lnTo>
                    <a:lnTo>
                      <a:pt x="968012" y="2012898"/>
                    </a:lnTo>
                    <a:lnTo>
                      <a:pt x="972773" y="1977969"/>
                    </a:lnTo>
                    <a:lnTo>
                      <a:pt x="976264" y="1948755"/>
                    </a:lnTo>
                    <a:lnTo>
                      <a:pt x="980072" y="1910015"/>
                    </a:lnTo>
                    <a:lnTo>
                      <a:pt x="981341" y="1888739"/>
                    </a:lnTo>
                    <a:lnTo>
                      <a:pt x="981976" y="1881753"/>
                    </a:lnTo>
                    <a:lnTo>
                      <a:pt x="981341" y="1875720"/>
                    </a:lnTo>
                    <a:lnTo>
                      <a:pt x="980707" y="1863018"/>
                    </a:lnTo>
                    <a:lnTo>
                      <a:pt x="979437" y="1855715"/>
                    </a:lnTo>
                    <a:lnTo>
                      <a:pt x="978485" y="1849364"/>
                    </a:lnTo>
                    <a:lnTo>
                      <a:pt x="976898" y="1843648"/>
                    </a:lnTo>
                    <a:lnTo>
                      <a:pt x="974994" y="1838885"/>
                    </a:lnTo>
                    <a:lnTo>
                      <a:pt x="971503" y="1830947"/>
                    </a:lnTo>
                    <a:lnTo>
                      <a:pt x="968964" y="1824913"/>
                    </a:lnTo>
                    <a:close/>
                    <a:moveTo>
                      <a:pt x="516037" y="1657500"/>
                    </a:moveTo>
                    <a:lnTo>
                      <a:pt x="512702" y="1684735"/>
                    </a:lnTo>
                    <a:lnTo>
                      <a:pt x="510807" y="1700304"/>
                    </a:lnTo>
                    <a:lnTo>
                      <a:pt x="509227" y="1710472"/>
                    </a:lnTo>
                    <a:lnTo>
                      <a:pt x="505753" y="1732397"/>
                    </a:lnTo>
                    <a:lnTo>
                      <a:pt x="502128" y="1756950"/>
                    </a:lnTo>
                    <a:lnTo>
                      <a:pt x="504508" y="1769745"/>
                    </a:lnTo>
                    <a:lnTo>
                      <a:pt x="504589" y="1770296"/>
                    </a:lnTo>
                    <a:lnTo>
                      <a:pt x="509001" y="1731458"/>
                    </a:lnTo>
                    <a:lnTo>
                      <a:pt x="512498" y="1701302"/>
                    </a:lnTo>
                    <a:lnTo>
                      <a:pt x="514723" y="1681303"/>
                    </a:lnTo>
                    <a:lnTo>
                      <a:pt x="517215" y="1664772"/>
                    </a:lnTo>
                    <a:lnTo>
                      <a:pt x="516573" y="1660410"/>
                    </a:lnTo>
                    <a:lnTo>
                      <a:pt x="516037" y="1657500"/>
                    </a:lnTo>
                    <a:close/>
                    <a:moveTo>
                      <a:pt x="1070836" y="1539761"/>
                    </a:moveTo>
                    <a:lnTo>
                      <a:pt x="1068298" y="1542301"/>
                    </a:lnTo>
                    <a:lnTo>
                      <a:pt x="1066393" y="1543571"/>
                    </a:lnTo>
                    <a:lnTo>
                      <a:pt x="1065124" y="1544524"/>
                    </a:lnTo>
                    <a:lnTo>
                      <a:pt x="1063855" y="1544841"/>
                    </a:lnTo>
                    <a:lnTo>
                      <a:pt x="1062585" y="1544841"/>
                    </a:lnTo>
                    <a:lnTo>
                      <a:pt x="1061950" y="1544841"/>
                    </a:lnTo>
                    <a:lnTo>
                      <a:pt x="1060364" y="1544524"/>
                    </a:lnTo>
                    <a:lnTo>
                      <a:pt x="1060046" y="1544524"/>
                    </a:lnTo>
                    <a:lnTo>
                      <a:pt x="1059729" y="1545159"/>
                    </a:lnTo>
                    <a:lnTo>
                      <a:pt x="1058459" y="1548017"/>
                    </a:lnTo>
                    <a:lnTo>
                      <a:pt x="1057190" y="1554367"/>
                    </a:lnTo>
                    <a:lnTo>
                      <a:pt x="1055286" y="1565164"/>
                    </a:lnTo>
                    <a:lnTo>
                      <a:pt x="1044813" y="1630260"/>
                    </a:lnTo>
                    <a:lnTo>
                      <a:pt x="1039735" y="1662649"/>
                    </a:lnTo>
                    <a:lnTo>
                      <a:pt x="1037831" y="1676304"/>
                    </a:lnTo>
                    <a:lnTo>
                      <a:pt x="1036244" y="1687100"/>
                    </a:lnTo>
                    <a:lnTo>
                      <a:pt x="1034023" y="1704565"/>
                    </a:lnTo>
                    <a:lnTo>
                      <a:pt x="1029897" y="1736002"/>
                    </a:lnTo>
                    <a:lnTo>
                      <a:pt x="1017203" y="1818880"/>
                    </a:lnTo>
                    <a:lnTo>
                      <a:pt x="1007445" y="1882078"/>
                    </a:lnTo>
                    <a:lnTo>
                      <a:pt x="1009539" y="1872222"/>
                    </a:lnTo>
                    <a:lnTo>
                      <a:pt x="1014397" y="1851960"/>
                    </a:lnTo>
                    <a:lnTo>
                      <a:pt x="1024819" y="1795064"/>
                    </a:lnTo>
                    <a:lnTo>
                      <a:pt x="1042909" y="1698532"/>
                    </a:lnTo>
                    <a:lnTo>
                      <a:pt x="1049256" y="1664555"/>
                    </a:lnTo>
                    <a:lnTo>
                      <a:pt x="1052430" y="1648995"/>
                    </a:lnTo>
                    <a:lnTo>
                      <a:pt x="1054334" y="1640104"/>
                    </a:lnTo>
                    <a:lnTo>
                      <a:pt x="1056555" y="1626132"/>
                    </a:lnTo>
                    <a:lnTo>
                      <a:pt x="1062585" y="1589615"/>
                    </a:lnTo>
                    <a:lnTo>
                      <a:pt x="1070836" y="1539761"/>
                    </a:lnTo>
                    <a:close/>
                    <a:moveTo>
                      <a:pt x="823885" y="1532428"/>
                    </a:moveTo>
                    <a:lnTo>
                      <a:pt x="822616" y="1534651"/>
                    </a:lnTo>
                    <a:lnTo>
                      <a:pt x="820713" y="1536240"/>
                    </a:lnTo>
                    <a:lnTo>
                      <a:pt x="819444" y="1537510"/>
                    </a:lnTo>
                    <a:lnTo>
                      <a:pt x="818176" y="1538146"/>
                    </a:lnTo>
                    <a:lnTo>
                      <a:pt x="817224" y="1538146"/>
                    </a:lnTo>
                    <a:lnTo>
                      <a:pt x="816272" y="1538146"/>
                    </a:lnTo>
                    <a:lnTo>
                      <a:pt x="815004" y="1538146"/>
                    </a:lnTo>
                    <a:lnTo>
                      <a:pt x="814369" y="1538146"/>
                    </a:lnTo>
                    <a:lnTo>
                      <a:pt x="814052" y="1539099"/>
                    </a:lnTo>
                    <a:lnTo>
                      <a:pt x="813418" y="1541958"/>
                    </a:lnTo>
                    <a:lnTo>
                      <a:pt x="813100" y="1548629"/>
                    </a:lnTo>
                    <a:lnTo>
                      <a:pt x="813100" y="1559112"/>
                    </a:lnTo>
                    <a:lnTo>
                      <a:pt x="812466" y="1625186"/>
                    </a:lnTo>
                    <a:lnTo>
                      <a:pt x="812466" y="1658542"/>
                    </a:lnTo>
                    <a:lnTo>
                      <a:pt x="812466" y="1672201"/>
                    </a:lnTo>
                    <a:lnTo>
                      <a:pt x="813100" y="1683320"/>
                    </a:lnTo>
                    <a:lnTo>
                      <a:pt x="813418" y="1700791"/>
                    </a:lnTo>
                    <a:lnTo>
                      <a:pt x="813735" y="1732240"/>
                    </a:lnTo>
                    <a:lnTo>
                      <a:pt x="814052" y="1816105"/>
                    </a:lnTo>
                    <a:lnTo>
                      <a:pt x="814052" y="1930465"/>
                    </a:lnTo>
                    <a:lnTo>
                      <a:pt x="817858" y="1791644"/>
                    </a:lnTo>
                    <a:lnTo>
                      <a:pt x="821030" y="1693167"/>
                    </a:lnTo>
                    <a:lnTo>
                      <a:pt x="821982" y="1658859"/>
                    </a:lnTo>
                    <a:lnTo>
                      <a:pt x="822933" y="1642341"/>
                    </a:lnTo>
                    <a:lnTo>
                      <a:pt x="823251" y="1634081"/>
                    </a:lnTo>
                    <a:lnTo>
                      <a:pt x="823568" y="1619468"/>
                    </a:lnTo>
                    <a:lnTo>
                      <a:pt x="823885" y="1582619"/>
                    </a:lnTo>
                    <a:lnTo>
                      <a:pt x="823885" y="1532428"/>
                    </a:lnTo>
                    <a:close/>
                    <a:moveTo>
                      <a:pt x="359756" y="1530523"/>
                    </a:moveTo>
                    <a:lnTo>
                      <a:pt x="358167" y="1532747"/>
                    </a:lnTo>
                    <a:lnTo>
                      <a:pt x="356896" y="1534653"/>
                    </a:lnTo>
                    <a:lnTo>
                      <a:pt x="355307" y="1535606"/>
                    </a:lnTo>
                    <a:lnTo>
                      <a:pt x="354036" y="1536241"/>
                    </a:lnTo>
                    <a:lnTo>
                      <a:pt x="353082" y="1536241"/>
                    </a:lnTo>
                    <a:lnTo>
                      <a:pt x="352129" y="1536241"/>
                    </a:lnTo>
                    <a:lnTo>
                      <a:pt x="350540" y="1536241"/>
                    </a:lnTo>
                    <a:lnTo>
                      <a:pt x="350222" y="1536559"/>
                    </a:lnTo>
                    <a:lnTo>
                      <a:pt x="349904" y="1537512"/>
                    </a:lnTo>
                    <a:lnTo>
                      <a:pt x="349269" y="1540053"/>
                    </a:lnTo>
                    <a:lnTo>
                      <a:pt x="348633" y="1546724"/>
                    </a:lnTo>
                    <a:lnTo>
                      <a:pt x="348633" y="1557842"/>
                    </a:lnTo>
                    <a:lnTo>
                      <a:pt x="348315" y="1623599"/>
                    </a:lnTo>
                    <a:lnTo>
                      <a:pt x="348315" y="1656637"/>
                    </a:lnTo>
                    <a:lnTo>
                      <a:pt x="348315" y="1670297"/>
                    </a:lnTo>
                    <a:lnTo>
                      <a:pt x="348633" y="1681415"/>
                    </a:lnTo>
                    <a:lnTo>
                      <a:pt x="349269" y="1698887"/>
                    </a:lnTo>
                    <a:lnTo>
                      <a:pt x="349586" y="1730336"/>
                    </a:lnTo>
                    <a:lnTo>
                      <a:pt x="349904" y="1814200"/>
                    </a:lnTo>
                    <a:lnTo>
                      <a:pt x="349904" y="1928560"/>
                    </a:lnTo>
                    <a:lnTo>
                      <a:pt x="354036" y="1789740"/>
                    </a:lnTo>
                    <a:lnTo>
                      <a:pt x="356896" y="1691263"/>
                    </a:lnTo>
                    <a:lnTo>
                      <a:pt x="357849" y="1656955"/>
                    </a:lnTo>
                    <a:lnTo>
                      <a:pt x="358803" y="1641071"/>
                    </a:lnTo>
                    <a:lnTo>
                      <a:pt x="359120" y="1632176"/>
                    </a:lnTo>
                    <a:lnTo>
                      <a:pt x="359438" y="1617881"/>
                    </a:lnTo>
                    <a:lnTo>
                      <a:pt x="359756" y="1580714"/>
                    </a:lnTo>
                    <a:lnTo>
                      <a:pt x="359756" y="1530523"/>
                    </a:lnTo>
                    <a:close/>
                    <a:moveTo>
                      <a:pt x="624901" y="1526075"/>
                    </a:moveTo>
                    <a:lnTo>
                      <a:pt x="621573" y="1557062"/>
                    </a:lnTo>
                    <a:lnTo>
                      <a:pt x="624840" y="1572260"/>
                    </a:lnTo>
                    <a:lnTo>
                      <a:pt x="632055" y="1607079"/>
                    </a:lnTo>
                    <a:lnTo>
                      <a:pt x="631825" y="1603057"/>
                    </a:lnTo>
                    <a:lnTo>
                      <a:pt x="631190" y="1595437"/>
                    </a:lnTo>
                    <a:lnTo>
                      <a:pt x="631190" y="1589722"/>
                    </a:lnTo>
                    <a:lnTo>
                      <a:pt x="630873" y="1581785"/>
                    </a:lnTo>
                    <a:lnTo>
                      <a:pt x="628968" y="1561465"/>
                    </a:lnTo>
                    <a:lnTo>
                      <a:pt x="626110" y="1535747"/>
                    </a:lnTo>
                    <a:lnTo>
                      <a:pt x="624901" y="1526075"/>
                    </a:lnTo>
                    <a:close/>
                    <a:moveTo>
                      <a:pt x="1211263" y="1495425"/>
                    </a:moveTo>
                    <a:lnTo>
                      <a:pt x="1204608" y="1530081"/>
                    </a:lnTo>
                    <a:lnTo>
                      <a:pt x="1189395" y="1611474"/>
                    </a:lnTo>
                    <a:lnTo>
                      <a:pt x="1173232" y="1704949"/>
                    </a:lnTo>
                    <a:lnTo>
                      <a:pt x="1166260" y="1745010"/>
                    </a:lnTo>
                    <a:lnTo>
                      <a:pt x="1161506" y="1774579"/>
                    </a:lnTo>
                    <a:lnTo>
                      <a:pt x="1155168" y="1820998"/>
                    </a:lnTo>
                    <a:lnTo>
                      <a:pt x="1149463" y="1863603"/>
                    </a:lnTo>
                    <a:lnTo>
                      <a:pt x="1145660" y="1897623"/>
                    </a:lnTo>
                    <a:lnTo>
                      <a:pt x="1144392" y="1910022"/>
                    </a:lnTo>
                    <a:lnTo>
                      <a:pt x="1144075" y="1918289"/>
                    </a:lnTo>
                    <a:lnTo>
                      <a:pt x="1143441" y="1929735"/>
                    </a:lnTo>
                    <a:lnTo>
                      <a:pt x="1141857" y="1949447"/>
                    </a:lnTo>
                    <a:lnTo>
                      <a:pt x="1136469" y="2004451"/>
                    </a:lnTo>
                    <a:lnTo>
                      <a:pt x="1126644" y="2100152"/>
                    </a:lnTo>
                    <a:lnTo>
                      <a:pt x="1124743" y="2115095"/>
                    </a:lnTo>
                    <a:lnTo>
                      <a:pt x="1122207" y="2135761"/>
                    </a:lnTo>
                    <a:lnTo>
                      <a:pt x="1114918" y="2186314"/>
                    </a:lnTo>
                    <a:lnTo>
                      <a:pt x="1107629" y="2235913"/>
                    </a:lnTo>
                    <a:lnTo>
                      <a:pt x="1102875" y="2268344"/>
                    </a:lnTo>
                    <a:lnTo>
                      <a:pt x="1100974" y="2280107"/>
                    </a:lnTo>
                    <a:lnTo>
                      <a:pt x="1097804" y="2296640"/>
                    </a:lnTo>
                    <a:lnTo>
                      <a:pt x="1093050" y="2315717"/>
                    </a:lnTo>
                    <a:lnTo>
                      <a:pt x="1088297" y="2336383"/>
                    </a:lnTo>
                    <a:lnTo>
                      <a:pt x="1078155" y="2377080"/>
                    </a:lnTo>
                    <a:lnTo>
                      <a:pt x="1074035" y="2393931"/>
                    </a:lnTo>
                    <a:lnTo>
                      <a:pt x="1071183" y="2406649"/>
                    </a:lnTo>
                    <a:lnTo>
                      <a:pt x="1070549" y="2408238"/>
                    </a:lnTo>
                    <a:lnTo>
                      <a:pt x="1036638" y="2408238"/>
                    </a:lnTo>
                    <a:lnTo>
                      <a:pt x="1040124" y="2385346"/>
                    </a:lnTo>
                    <a:lnTo>
                      <a:pt x="1044878" y="2352280"/>
                    </a:lnTo>
                    <a:lnTo>
                      <a:pt x="1048681" y="2325891"/>
                    </a:lnTo>
                    <a:lnTo>
                      <a:pt x="1051533" y="2306815"/>
                    </a:lnTo>
                    <a:lnTo>
                      <a:pt x="1054703" y="2292825"/>
                    </a:lnTo>
                    <a:lnTo>
                      <a:pt x="1057238" y="2280743"/>
                    </a:lnTo>
                    <a:lnTo>
                      <a:pt x="1060407" y="2268979"/>
                    </a:lnTo>
                    <a:lnTo>
                      <a:pt x="1063260" y="2254990"/>
                    </a:lnTo>
                    <a:lnTo>
                      <a:pt x="1067380" y="2236549"/>
                    </a:lnTo>
                    <a:lnTo>
                      <a:pt x="1071183" y="2211432"/>
                    </a:lnTo>
                    <a:lnTo>
                      <a:pt x="1079106" y="2160561"/>
                    </a:lnTo>
                    <a:lnTo>
                      <a:pt x="1085127" y="2120818"/>
                    </a:lnTo>
                    <a:lnTo>
                      <a:pt x="1090515" y="2083301"/>
                    </a:lnTo>
                    <a:lnTo>
                      <a:pt x="1093050" y="2063271"/>
                    </a:lnTo>
                    <a:lnTo>
                      <a:pt x="1095903" y="2040379"/>
                    </a:lnTo>
                    <a:lnTo>
                      <a:pt x="1098755" y="2016215"/>
                    </a:lnTo>
                    <a:lnTo>
                      <a:pt x="1102241" y="1993005"/>
                    </a:lnTo>
                    <a:lnTo>
                      <a:pt x="1105727" y="1969478"/>
                    </a:lnTo>
                    <a:lnTo>
                      <a:pt x="1109531" y="1947540"/>
                    </a:lnTo>
                    <a:lnTo>
                      <a:pt x="1113651" y="1925284"/>
                    </a:lnTo>
                    <a:lnTo>
                      <a:pt x="1117771" y="1904299"/>
                    </a:lnTo>
                    <a:lnTo>
                      <a:pt x="1126644" y="1864239"/>
                    </a:lnTo>
                    <a:lnTo>
                      <a:pt x="1131081" y="1841983"/>
                    </a:lnTo>
                    <a:lnTo>
                      <a:pt x="1136469" y="1814957"/>
                    </a:lnTo>
                    <a:lnTo>
                      <a:pt x="1147878" y="1753595"/>
                    </a:lnTo>
                    <a:lnTo>
                      <a:pt x="1158971" y="1695729"/>
                    </a:lnTo>
                    <a:lnTo>
                      <a:pt x="1163408" y="1672201"/>
                    </a:lnTo>
                    <a:lnTo>
                      <a:pt x="1167211" y="1655668"/>
                    </a:lnTo>
                    <a:lnTo>
                      <a:pt x="1177669" y="1615290"/>
                    </a:lnTo>
                    <a:lnTo>
                      <a:pt x="1192565" y="1562193"/>
                    </a:lnTo>
                    <a:lnTo>
                      <a:pt x="1211263" y="1495425"/>
                    </a:lnTo>
                    <a:close/>
                    <a:moveTo>
                      <a:pt x="641924" y="1374460"/>
                    </a:moveTo>
                    <a:lnTo>
                      <a:pt x="639099" y="1397187"/>
                    </a:lnTo>
                    <a:lnTo>
                      <a:pt x="644208" y="1423987"/>
                    </a:lnTo>
                    <a:lnTo>
                      <a:pt x="653098" y="1468755"/>
                    </a:lnTo>
                    <a:lnTo>
                      <a:pt x="661035" y="1505902"/>
                    </a:lnTo>
                    <a:lnTo>
                      <a:pt x="666660" y="1529807"/>
                    </a:lnTo>
                    <a:lnTo>
                      <a:pt x="666239" y="1516544"/>
                    </a:lnTo>
                    <a:lnTo>
                      <a:pt x="664653" y="1495578"/>
                    </a:lnTo>
                    <a:lnTo>
                      <a:pt x="662750" y="1474612"/>
                    </a:lnTo>
                    <a:lnTo>
                      <a:pt x="660530" y="1454281"/>
                    </a:lnTo>
                    <a:lnTo>
                      <a:pt x="658309" y="1436174"/>
                    </a:lnTo>
                    <a:lnTo>
                      <a:pt x="655455" y="1421562"/>
                    </a:lnTo>
                    <a:lnTo>
                      <a:pt x="654186" y="1415843"/>
                    </a:lnTo>
                    <a:lnTo>
                      <a:pt x="652600" y="1410761"/>
                    </a:lnTo>
                    <a:lnTo>
                      <a:pt x="648476" y="1397419"/>
                    </a:lnTo>
                    <a:lnTo>
                      <a:pt x="642133" y="1375182"/>
                    </a:lnTo>
                    <a:lnTo>
                      <a:pt x="641924" y="1374460"/>
                    </a:lnTo>
                    <a:close/>
                    <a:moveTo>
                      <a:pt x="549858" y="1350692"/>
                    </a:moveTo>
                    <a:lnTo>
                      <a:pt x="549027" y="1357140"/>
                    </a:lnTo>
                    <a:lnTo>
                      <a:pt x="543341" y="1402896"/>
                    </a:lnTo>
                    <a:lnTo>
                      <a:pt x="537024" y="1460090"/>
                    </a:lnTo>
                    <a:lnTo>
                      <a:pt x="534710" y="1481928"/>
                    </a:lnTo>
                    <a:lnTo>
                      <a:pt x="538163" y="1493133"/>
                    </a:lnTo>
                    <a:lnTo>
                      <a:pt x="541848" y="1505097"/>
                    </a:lnTo>
                    <a:lnTo>
                      <a:pt x="557577" y="1403614"/>
                    </a:lnTo>
                    <a:lnTo>
                      <a:pt x="550863" y="1356995"/>
                    </a:lnTo>
                    <a:lnTo>
                      <a:pt x="549858" y="1350692"/>
                    </a:lnTo>
                    <a:close/>
                    <a:moveTo>
                      <a:pt x="157921" y="1303719"/>
                    </a:moveTo>
                    <a:lnTo>
                      <a:pt x="161088" y="1320483"/>
                    </a:lnTo>
                    <a:lnTo>
                      <a:pt x="180476" y="1422083"/>
                    </a:lnTo>
                    <a:lnTo>
                      <a:pt x="189376" y="1466850"/>
                    </a:lnTo>
                    <a:lnTo>
                      <a:pt x="197322" y="1503998"/>
                    </a:lnTo>
                    <a:lnTo>
                      <a:pt x="202122" y="1524578"/>
                    </a:lnTo>
                    <a:lnTo>
                      <a:pt x="201807" y="1514639"/>
                    </a:lnTo>
                    <a:lnTo>
                      <a:pt x="200218" y="1493673"/>
                    </a:lnTo>
                    <a:lnTo>
                      <a:pt x="198311" y="1472707"/>
                    </a:lnTo>
                    <a:lnTo>
                      <a:pt x="196086" y="1452694"/>
                    </a:lnTo>
                    <a:lnTo>
                      <a:pt x="193862" y="1434905"/>
                    </a:lnTo>
                    <a:lnTo>
                      <a:pt x="191001" y="1419975"/>
                    </a:lnTo>
                    <a:lnTo>
                      <a:pt x="189412" y="1413939"/>
                    </a:lnTo>
                    <a:lnTo>
                      <a:pt x="188459" y="1408856"/>
                    </a:lnTo>
                    <a:lnTo>
                      <a:pt x="184327" y="1395514"/>
                    </a:lnTo>
                    <a:lnTo>
                      <a:pt x="177653" y="1373277"/>
                    </a:lnTo>
                    <a:lnTo>
                      <a:pt x="160810" y="1313874"/>
                    </a:lnTo>
                    <a:lnTo>
                      <a:pt x="157921" y="1303719"/>
                    </a:lnTo>
                    <a:close/>
                    <a:moveTo>
                      <a:pt x="1025095" y="1285886"/>
                    </a:moveTo>
                    <a:lnTo>
                      <a:pt x="1022900" y="1301328"/>
                    </a:lnTo>
                    <a:lnTo>
                      <a:pt x="1020357" y="1318470"/>
                    </a:lnTo>
                    <a:lnTo>
                      <a:pt x="1018132" y="1330215"/>
                    </a:lnTo>
                    <a:lnTo>
                      <a:pt x="1016224" y="1342596"/>
                    </a:lnTo>
                    <a:lnTo>
                      <a:pt x="1013681" y="1359420"/>
                    </a:lnTo>
                    <a:lnTo>
                      <a:pt x="1007959" y="1405448"/>
                    </a:lnTo>
                    <a:lnTo>
                      <a:pt x="1001600" y="1462587"/>
                    </a:lnTo>
                    <a:lnTo>
                      <a:pt x="994924" y="1524806"/>
                    </a:lnTo>
                    <a:lnTo>
                      <a:pt x="993176" y="1541500"/>
                    </a:lnTo>
                    <a:lnTo>
                      <a:pt x="993718" y="1545476"/>
                    </a:lnTo>
                    <a:lnTo>
                      <a:pt x="995940" y="1558813"/>
                    </a:lnTo>
                    <a:lnTo>
                      <a:pt x="998161" y="1573102"/>
                    </a:lnTo>
                    <a:lnTo>
                      <a:pt x="1000066" y="1588344"/>
                    </a:lnTo>
                    <a:lnTo>
                      <a:pt x="1001018" y="1597236"/>
                    </a:lnTo>
                    <a:lnTo>
                      <a:pt x="1001335" y="1606127"/>
                    </a:lnTo>
                    <a:lnTo>
                      <a:pt x="1001970" y="1616288"/>
                    </a:lnTo>
                    <a:lnTo>
                      <a:pt x="1001970" y="1627085"/>
                    </a:lnTo>
                    <a:lnTo>
                      <a:pt x="1001970" y="1639469"/>
                    </a:lnTo>
                    <a:lnTo>
                      <a:pt x="1001652" y="1652170"/>
                    </a:lnTo>
                    <a:lnTo>
                      <a:pt x="1000383" y="1678209"/>
                    </a:lnTo>
                    <a:lnTo>
                      <a:pt x="999113" y="1705200"/>
                    </a:lnTo>
                    <a:lnTo>
                      <a:pt x="996575" y="1730286"/>
                    </a:lnTo>
                    <a:lnTo>
                      <a:pt x="992766" y="1770614"/>
                    </a:lnTo>
                    <a:lnTo>
                      <a:pt x="990862" y="1787126"/>
                    </a:lnTo>
                    <a:lnTo>
                      <a:pt x="1001970" y="1713774"/>
                    </a:lnTo>
                    <a:lnTo>
                      <a:pt x="1011173" y="1650265"/>
                    </a:lnTo>
                    <a:lnTo>
                      <a:pt x="1015299" y="1619464"/>
                    </a:lnTo>
                    <a:lnTo>
                      <a:pt x="1018790" y="1593425"/>
                    </a:lnTo>
                    <a:lnTo>
                      <a:pt x="1020694" y="1573420"/>
                    </a:lnTo>
                    <a:lnTo>
                      <a:pt x="1021646" y="1559766"/>
                    </a:lnTo>
                    <a:lnTo>
                      <a:pt x="1021963" y="1550875"/>
                    </a:lnTo>
                    <a:lnTo>
                      <a:pt x="1021646" y="1548017"/>
                    </a:lnTo>
                    <a:lnTo>
                      <a:pt x="1021011" y="1545476"/>
                    </a:lnTo>
                    <a:lnTo>
                      <a:pt x="1020059" y="1542301"/>
                    </a:lnTo>
                    <a:lnTo>
                      <a:pt x="1018790" y="1539125"/>
                    </a:lnTo>
                    <a:lnTo>
                      <a:pt x="1017203" y="1535315"/>
                    </a:lnTo>
                    <a:lnTo>
                      <a:pt x="1016568" y="1532457"/>
                    </a:lnTo>
                    <a:lnTo>
                      <a:pt x="1016251" y="1529282"/>
                    </a:lnTo>
                    <a:lnTo>
                      <a:pt x="1014981" y="1520708"/>
                    </a:lnTo>
                    <a:lnTo>
                      <a:pt x="1014664" y="1511499"/>
                    </a:lnTo>
                    <a:lnTo>
                      <a:pt x="1014664" y="1501973"/>
                    </a:lnTo>
                    <a:lnTo>
                      <a:pt x="1014981" y="1493082"/>
                    </a:lnTo>
                    <a:lnTo>
                      <a:pt x="1015933" y="1478475"/>
                    </a:lnTo>
                    <a:lnTo>
                      <a:pt x="1016251" y="1472442"/>
                    </a:lnTo>
                    <a:lnTo>
                      <a:pt x="1020376" y="1491177"/>
                    </a:lnTo>
                    <a:lnTo>
                      <a:pt x="1025772" y="1514675"/>
                    </a:lnTo>
                    <a:lnTo>
                      <a:pt x="1026089" y="1514992"/>
                    </a:lnTo>
                    <a:lnTo>
                      <a:pt x="1026406" y="1514357"/>
                    </a:lnTo>
                    <a:lnTo>
                      <a:pt x="1027358" y="1509594"/>
                    </a:lnTo>
                    <a:lnTo>
                      <a:pt x="1029897" y="1492129"/>
                    </a:lnTo>
                    <a:lnTo>
                      <a:pt x="1037831" y="1435289"/>
                    </a:lnTo>
                    <a:lnTo>
                      <a:pt x="1049256" y="1345425"/>
                    </a:lnTo>
                    <a:lnTo>
                      <a:pt x="1042909" y="1332723"/>
                    </a:lnTo>
                    <a:lnTo>
                      <a:pt x="1037514" y="1320339"/>
                    </a:lnTo>
                    <a:lnTo>
                      <a:pt x="1034975" y="1314306"/>
                    </a:lnTo>
                    <a:lnTo>
                      <a:pt x="1032436" y="1308590"/>
                    </a:lnTo>
                    <a:lnTo>
                      <a:pt x="1026089" y="1288902"/>
                    </a:lnTo>
                    <a:lnTo>
                      <a:pt x="1025095" y="1285886"/>
                    </a:lnTo>
                    <a:close/>
                    <a:moveTo>
                      <a:pt x="903069" y="1259135"/>
                    </a:moveTo>
                    <a:lnTo>
                      <a:pt x="899377" y="1267493"/>
                    </a:lnTo>
                    <a:lnTo>
                      <a:pt x="893351" y="1282423"/>
                    </a:lnTo>
                    <a:lnTo>
                      <a:pt x="883518" y="1304024"/>
                    </a:lnTo>
                    <a:lnTo>
                      <a:pt x="879711" y="1311966"/>
                    </a:lnTo>
                    <a:lnTo>
                      <a:pt x="872099" y="1561018"/>
                    </a:lnTo>
                    <a:lnTo>
                      <a:pt x="866072" y="1735099"/>
                    </a:lnTo>
                    <a:lnTo>
                      <a:pt x="863534" y="1794821"/>
                    </a:lnTo>
                    <a:lnTo>
                      <a:pt x="862900" y="1812610"/>
                    </a:lnTo>
                    <a:lnTo>
                      <a:pt x="862266" y="1820234"/>
                    </a:lnTo>
                    <a:lnTo>
                      <a:pt x="860997" y="1831035"/>
                    </a:lnTo>
                    <a:lnTo>
                      <a:pt x="858776" y="1850413"/>
                    </a:lnTo>
                    <a:lnTo>
                      <a:pt x="853067" y="1905687"/>
                    </a:lnTo>
                    <a:lnTo>
                      <a:pt x="849895" y="1936183"/>
                    </a:lnTo>
                    <a:lnTo>
                      <a:pt x="846406" y="1964456"/>
                    </a:lnTo>
                    <a:lnTo>
                      <a:pt x="842917" y="1988598"/>
                    </a:lnTo>
                    <a:lnTo>
                      <a:pt x="841648" y="1997811"/>
                    </a:lnTo>
                    <a:lnTo>
                      <a:pt x="840062" y="2005117"/>
                    </a:lnTo>
                    <a:lnTo>
                      <a:pt x="838793" y="2011153"/>
                    </a:lnTo>
                    <a:lnTo>
                      <a:pt x="837842" y="2018459"/>
                    </a:lnTo>
                    <a:lnTo>
                      <a:pt x="835304" y="2034342"/>
                    </a:lnTo>
                    <a:lnTo>
                      <a:pt x="834035" y="2052449"/>
                    </a:lnTo>
                    <a:lnTo>
                      <a:pt x="832449" y="2071827"/>
                    </a:lnTo>
                    <a:lnTo>
                      <a:pt x="831181" y="2092158"/>
                    </a:lnTo>
                    <a:lnTo>
                      <a:pt x="830863" y="2111853"/>
                    </a:lnTo>
                    <a:lnTo>
                      <a:pt x="830546" y="2130913"/>
                    </a:lnTo>
                    <a:lnTo>
                      <a:pt x="830229" y="2149020"/>
                    </a:lnTo>
                    <a:lnTo>
                      <a:pt x="830546" y="2165221"/>
                    </a:lnTo>
                    <a:lnTo>
                      <a:pt x="831498" y="2181105"/>
                    </a:lnTo>
                    <a:lnTo>
                      <a:pt x="833401" y="2196353"/>
                    </a:lnTo>
                    <a:lnTo>
                      <a:pt x="834987" y="2211919"/>
                    </a:lnTo>
                    <a:lnTo>
                      <a:pt x="836890" y="2228755"/>
                    </a:lnTo>
                    <a:lnTo>
                      <a:pt x="838476" y="2246544"/>
                    </a:lnTo>
                    <a:lnTo>
                      <a:pt x="839745" y="2266557"/>
                    </a:lnTo>
                    <a:lnTo>
                      <a:pt x="840062" y="2288794"/>
                    </a:lnTo>
                    <a:lnTo>
                      <a:pt x="840379" y="2313572"/>
                    </a:lnTo>
                    <a:lnTo>
                      <a:pt x="841014" y="2343115"/>
                    </a:lnTo>
                    <a:lnTo>
                      <a:pt x="842007" y="2368620"/>
                    </a:lnTo>
                    <a:lnTo>
                      <a:pt x="843918" y="2248884"/>
                    </a:lnTo>
                    <a:lnTo>
                      <a:pt x="844872" y="2179365"/>
                    </a:lnTo>
                    <a:lnTo>
                      <a:pt x="845190" y="2135558"/>
                    </a:lnTo>
                    <a:lnTo>
                      <a:pt x="845190" y="2124130"/>
                    </a:lnTo>
                    <a:lnTo>
                      <a:pt x="845826" y="2110163"/>
                    </a:lnTo>
                    <a:lnTo>
                      <a:pt x="847733" y="2077149"/>
                    </a:lnTo>
                    <a:lnTo>
                      <a:pt x="849959" y="2039374"/>
                    </a:lnTo>
                    <a:lnTo>
                      <a:pt x="852502" y="2000964"/>
                    </a:lnTo>
                    <a:lnTo>
                      <a:pt x="857588" y="1934302"/>
                    </a:lnTo>
                    <a:lnTo>
                      <a:pt x="859814" y="1906367"/>
                    </a:lnTo>
                    <a:lnTo>
                      <a:pt x="870623" y="1807009"/>
                    </a:lnTo>
                    <a:lnTo>
                      <a:pt x="878570" y="1731458"/>
                    </a:lnTo>
                    <a:lnTo>
                      <a:pt x="882067" y="1701302"/>
                    </a:lnTo>
                    <a:lnTo>
                      <a:pt x="884610" y="1681303"/>
                    </a:lnTo>
                    <a:lnTo>
                      <a:pt x="894466" y="1615910"/>
                    </a:lnTo>
                    <a:lnTo>
                      <a:pt x="911315" y="1505759"/>
                    </a:lnTo>
                    <a:lnTo>
                      <a:pt x="920403" y="1448023"/>
                    </a:lnTo>
                    <a:lnTo>
                      <a:pt x="920726" y="1437830"/>
                    </a:lnTo>
                    <a:lnTo>
                      <a:pt x="921361" y="1419730"/>
                    </a:lnTo>
                    <a:lnTo>
                      <a:pt x="920726" y="1404805"/>
                    </a:lnTo>
                    <a:lnTo>
                      <a:pt x="920091" y="1398772"/>
                    </a:lnTo>
                    <a:lnTo>
                      <a:pt x="919774" y="1393691"/>
                    </a:lnTo>
                    <a:lnTo>
                      <a:pt x="914696" y="1356856"/>
                    </a:lnTo>
                    <a:lnTo>
                      <a:pt x="907080" y="1295253"/>
                    </a:lnTo>
                    <a:lnTo>
                      <a:pt x="903069" y="1259135"/>
                    </a:lnTo>
                    <a:close/>
                    <a:moveTo>
                      <a:pt x="709378" y="1226514"/>
                    </a:moveTo>
                    <a:lnTo>
                      <a:pt x="710012" y="1242079"/>
                    </a:lnTo>
                    <a:lnTo>
                      <a:pt x="711281" y="1281788"/>
                    </a:lnTo>
                    <a:lnTo>
                      <a:pt x="713501" y="1333568"/>
                    </a:lnTo>
                    <a:lnTo>
                      <a:pt x="715087" y="1360252"/>
                    </a:lnTo>
                    <a:lnTo>
                      <a:pt x="716991" y="1385983"/>
                    </a:lnTo>
                    <a:lnTo>
                      <a:pt x="718894" y="1407584"/>
                    </a:lnTo>
                    <a:lnTo>
                      <a:pt x="721114" y="1424421"/>
                    </a:lnTo>
                    <a:lnTo>
                      <a:pt x="723334" y="1438080"/>
                    </a:lnTo>
                    <a:lnTo>
                      <a:pt x="726189" y="1449834"/>
                    </a:lnTo>
                    <a:lnTo>
                      <a:pt x="731264" y="1472071"/>
                    </a:lnTo>
                    <a:lnTo>
                      <a:pt x="734436" y="1486048"/>
                    </a:lnTo>
                    <a:lnTo>
                      <a:pt x="737925" y="1503202"/>
                    </a:lnTo>
                    <a:lnTo>
                      <a:pt x="739511" y="1512414"/>
                    </a:lnTo>
                    <a:lnTo>
                      <a:pt x="741414" y="1520674"/>
                    </a:lnTo>
                    <a:lnTo>
                      <a:pt x="745221" y="1535922"/>
                    </a:lnTo>
                    <a:lnTo>
                      <a:pt x="749027" y="1549582"/>
                    </a:lnTo>
                    <a:lnTo>
                      <a:pt x="753468" y="1562606"/>
                    </a:lnTo>
                    <a:lnTo>
                      <a:pt x="757591" y="1575948"/>
                    </a:lnTo>
                    <a:lnTo>
                      <a:pt x="762032" y="1590878"/>
                    </a:lnTo>
                    <a:lnTo>
                      <a:pt x="763935" y="1599455"/>
                    </a:lnTo>
                    <a:lnTo>
                      <a:pt x="766156" y="1608350"/>
                    </a:lnTo>
                    <a:lnTo>
                      <a:pt x="768059" y="1618515"/>
                    </a:lnTo>
                    <a:lnTo>
                      <a:pt x="769962" y="1628998"/>
                    </a:lnTo>
                    <a:lnTo>
                      <a:pt x="771548" y="1641070"/>
                    </a:lnTo>
                    <a:lnTo>
                      <a:pt x="773451" y="1653459"/>
                    </a:lnTo>
                    <a:lnTo>
                      <a:pt x="775989" y="1679825"/>
                    </a:lnTo>
                    <a:lnTo>
                      <a:pt x="778209" y="1706509"/>
                    </a:lnTo>
                    <a:lnTo>
                      <a:pt x="780112" y="1731605"/>
                    </a:lnTo>
                    <a:lnTo>
                      <a:pt x="782967" y="1772584"/>
                    </a:lnTo>
                    <a:lnTo>
                      <a:pt x="783284" y="1789103"/>
                    </a:lnTo>
                    <a:lnTo>
                      <a:pt x="783284" y="1714451"/>
                    </a:lnTo>
                    <a:lnTo>
                      <a:pt x="782333" y="1650600"/>
                    </a:lnTo>
                    <a:lnTo>
                      <a:pt x="781698" y="1619468"/>
                    </a:lnTo>
                    <a:lnTo>
                      <a:pt x="781064" y="1593102"/>
                    </a:lnTo>
                    <a:lnTo>
                      <a:pt x="779795" y="1573089"/>
                    </a:lnTo>
                    <a:lnTo>
                      <a:pt x="778526" y="1559747"/>
                    </a:lnTo>
                    <a:lnTo>
                      <a:pt x="777575" y="1550852"/>
                    </a:lnTo>
                    <a:lnTo>
                      <a:pt x="776623" y="1547676"/>
                    </a:lnTo>
                    <a:lnTo>
                      <a:pt x="775989" y="1545452"/>
                    </a:lnTo>
                    <a:lnTo>
                      <a:pt x="774403" y="1542593"/>
                    </a:lnTo>
                    <a:lnTo>
                      <a:pt x="772500" y="1539734"/>
                    </a:lnTo>
                    <a:lnTo>
                      <a:pt x="770596" y="1535922"/>
                    </a:lnTo>
                    <a:lnTo>
                      <a:pt x="769645" y="1533381"/>
                    </a:lnTo>
                    <a:lnTo>
                      <a:pt x="768376" y="1530204"/>
                    </a:lnTo>
                    <a:lnTo>
                      <a:pt x="766473" y="1521944"/>
                    </a:lnTo>
                    <a:lnTo>
                      <a:pt x="764570" y="1512732"/>
                    </a:lnTo>
                    <a:lnTo>
                      <a:pt x="762984" y="1503520"/>
                    </a:lnTo>
                    <a:lnTo>
                      <a:pt x="762032" y="1494307"/>
                    </a:lnTo>
                    <a:lnTo>
                      <a:pt x="760446" y="1479695"/>
                    </a:lnTo>
                    <a:lnTo>
                      <a:pt x="760129" y="1473659"/>
                    </a:lnTo>
                    <a:lnTo>
                      <a:pt x="767107" y="1491448"/>
                    </a:lnTo>
                    <a:lnTo>
                      <a:pt x="775989" y="1514320"/>
                    </a:lnTo>
                    <a:lnTo>
                      <a:pt x="776306" y="1514320"/>
                    </a:lnTo>
                    <a:lnTo>
                      <a:pt x="776306" y="1513367"/>
                    </a:lnTo>
                    <a:lnTo>
                      <a:pt x="776623" y="1509238"/>
                    </a:lnTo>
                    <a:lnTo>
                      <a:pt x="776623" y="1491448"/>
                    </a:lnTo>
                    <a:lnTo>
                      <a:pt x="775671" y="1433633"/>
                    </a:lnTo>
                    <a:lnTo>
                      <a:pt x="773768" y="1343098"/>
                    </a:lnTo>
                    <a:lnTo>
                      <a:pt x="765204" y="1331344"/>
                    </a:lnTo>
                    <a:lnTo>
                      <a:pt x="758226" y="1320226"/>
                    </a:lnTo>
                    <a:lnTo>
                      <a:pt x="754419" y="1314825"/>
                    </a:lnTo>
                    <a:lnTo>
                      <a:pt x="751247" y="1309743"/>
                    </a:lnTo>
                    <a:lnTo>
                      <a:pt x="741732" y="1291000"/>
                    </a:lnTo>
                    <a:lnTo>
                      <a:pt x="727458" y="1262728"/>
                    </a:lnTo>
                    <a:lnTo>
                      <a:pt x="709378" y="1226514"/>
                    </a:lnTo>
                    <a:close/>
                    <a:moveTo>
                      <a:pt x="245028" y="1224609"/>
                    </a:moveTo>
                    <a:lnTo>
                      <a:pt x="245664" y="1240175"/>
                    </a:lnTo>
                    <a:lnTo>
                      <a:pt x="246935" y="1279883"/>
                    </a:lnTo>
                    <a:lnTo>
                      <a:pt x="249160" y="1331663"/>
                    </a:lnTo>
                    <a:lnTo>
                      <a:pt x="250749" y="1358347"/>
                    </a:lnTo>
                    <a:lnTo>
                      <a:pt x="252656" y="1384396"/>
                    </a:lnTo>
                    <a:lnTo>
                      <a:pt x="254562" y="1405679"/>
                    </a:lnTo>
                    <a:lnTo>
                      <a:pt x="256787" y="1422516"/>
                    </a:lnTo>
                    <a:lnTo>
                      <a:pt x="259012" y="1436176"/>
                    </a:lnTo>
                    <a:lnTo>
                      <a:pt x="261554" y="1447929"/>
                    </a:lnTo>
                    <a:lnTo>
                      <a:pt x="266957" y="1470166"/>
                    </a:lnTo>
                    <a:lnTo>
                      <a:pt x="270135" y="1484143"/>
                    </a:lnTo>
                    <a:lnTo>
                      <a:pt x="273631" y="1501297"/>
                    </a:lnTo>
                    <a:lnTo>
                      <a:pt x="275220" y="1510510"/>
                    </a:lnTo>
                    <a:lnTo>
                      <a:pt x="277127" y="1519087"/>
                    </a:lnTo>
                    <a:lnTo>
                      <a:pt x="280940" y="1534017"/>
                    </a:lnTo>
                    <a:lnTo>
                      <a:pt x="285072" y="1547677"/>
                    </a:lnTo>
                    <a:lnTo>
                      <a:pt x="289203" y="1560701"/>
                    </a:lnTo>
                    <a:lnTo>
                      <a:pt x="293335" y="1574361"/>
                    </a:lnTo>
                    <a:lnTo>
                      <a:pt x="297466" y="1589291"/>
                    </a:lnTo>
                    <a:lnTo>
                      <a:pt x="299373" y="1597551"/>
                    </a:lnTo>
                    <a:lnTo>
                      <a:pt x="301915" y="1606445"/>
                    </a:lnTo>
                    <a:lnTo>
                      <a:pt x="303822" y="1616611"/>
                    </a:lnTo>
                    <a:lnTo>
                      <a:pt x="305729" y="1627411"/>
                    </a:lnTo>
                    <a:lnTo>
                      <a:pt x="307000" y="1639165"/>
                    </a:lnTo>
                    <a:lnTo>
                      <a:pt x="308907" y="1651554"/>
                    </a:lnTo>
                    <a:lnTo>
                      <a:pt x="311767" y="1677921"/>
                    </a:lnTo>
                    <a:lnTo>
                      <a:pt x="314310" y="1704605"/>
                    </a:lnTo>
                    <a:lnTo>
                      <a:pt x="315899" y="1729700"/>
                    </a:lnTo>
                    <a:lnTo>
                      <a:pt x="318441" y="1770680"/>
                    </a:lnTo>
                    <a:lnTo>
                      <a:pt x="319395" y="1787198"/>
                    </a:lnTo>
                    <a:lnTo>
                      <a:pt x="319077" y="1712546"/>
                    </a:lnTo>
                    <a:lnTo>
                      <a:pt x="318124" y="1648695"/>
                    </a:lnTo>
                    <a:lnTo>
                      <a:pt x="317488" y="1617564"/>
                    </a:lnTo>
                    <a:lnTo>
                      <a:pt x="316535" y="1591197"/>
                    </a:lnTo>
                    <a:lnTo>
                      <a:pt x="315581" y="1571502"/>
                    </a:lnTo>
                    <a:lnTo>
                      <a:pt x="314310" y="1557842"/>
                    </a:lnTo>
                    <a:lnTo>
                      <a:pt x="313356" y="1548948"/>
                    </a:lnTo>
                    <a:lnTo>
                      <a:pt x="312403" y="1545771"/>
                    </a:lnTo>
                    <a:lnTo>
                      <a:pt x="311767" y="1543547"/>
                    </a:lnTo>
                    <a:lnTo>
                      <a:pt x="310178" y="1540688"/>
                    </a:lnTo>
                    <a:lnTo>
                      <a:pt x="308589" y="1537829"/>
                    </a:lnTo>
                    <a:lnTo>
                      <a:pt x="306365" y="1534017"/>
                    </a:lnTo>
                    <a:lnTo>
                      <a:pt x="305729" y="1531794"/>
                    </a:lnTo>
                    <a:lnTo>
                      <a:pt x="304458" y="1528299"/>
                    </a:lnTo>
                    <a:lnTo>
                      <a:pt x="302233" y="1520040"/>
                    </a:lnTo>
                    <a:lnTo>
                      <a:pt x="300326" y="1510827"/>
                    </a:lnTo>
                    <a:lnTo>
                      <a:pt x="298737" y="1501615"/>
                    </a:lnTo>
                    <a:lnTo>
                      <a:pt x="297466" y="1492403"/>
                    </a:lnTo>
                    <a:lnTo>
                      <a:pt x="296195" y="1477790"/>
                    </a:lnTo>
                    <a:lnTo>
                      <a:pt x="295559" y="1471754"/>
                    </a:lnTo>
                    <a:lnTo>
                      <a:pt x="302869" y="1489861"/>
                    </a:lnTo>
                    <a:lnTo>
                      <a:pt x="311767" y="1512416"/>
                    </a:lnTo>
                    <a:lnTo>
                      <a:pt x="312085" y="1512733"/>
                    </a:lnTo>
                    <a:lnTo>
                      <a:pt x="312085" y="1511780"/>
                    </a:lnTo>
                    <a:lnTo>
                      <a:pt x="312403" y="1507333"/>
                    </a:lnTo>
                    <a:lnTo>
                      <a:pt x="312403" y="1489544"/>
                    </a:lnTo>
                    <a:lnTo>
                      <a:pt x="311450" y="1432046"/>
                    </a:lnTo>
                    <a:lnTo>
                      <a:pt x="309543" y="1341193"/>
                    </a:lnTo>
                    <a:lnTo>
                      <a:pt x="300962" y="1329757"/>
                    </a:lnTo>
                    <a:lnTo>
                      <a:pt x="293653" y="1318639"/>
                    </a:lnTo>
                    <a:lnTo>
                      <a:pt x="289839" y="1312921"/>
                    </a:lnTo>
                    <a:lnTo>
                      <a:pt x="286979" y="1307838"/>
                    </a:lnTo>
                    <a:lnTo>
                      <a:pt x="277444" y="1289095"/>
                    </a:lnTo>
                    <a:lnTo>
                      <a:pt x="263143" y="1261141"/>
                    </a:lnTo>
                    <a:lnTo>
                      <a:pt x="245028" y="1224609"/>
                    </a:lnTo>
                    <a:close/>
                    <a:moveTo>
                      <a:pt x="572576" y="1186593"/>
                    </a:moveTo>
                    <a:lnTo>
                      <a:pt x="571769" y="1193184"/>
                    </a:lnTo>
                    <a:lnTo>
                      <a:pt x="564505" y="1251967"/>
                    </a:lnTo>
                    <a:lnTo>
                      <a:pt x="562788" y="1264657"/>
                    </a:lnTo>
                    <a:lnTo>
                      <a:pt x="564198" y="1271905"/>
                    </a:lnTo>
                    <a:lnTo>
                      <a:pt x="572587" y="1316371"/>
                    </a:lnTo>
                    <a:lnTo>
                      <a:pt x="583709" y="1269902"/>
                    </a:lnTo>
                    <a:lnTo>
                      <a:pt x="585958" y="1260621"/>
                    </a:lnTo>
                    <a:lnTo>
                      <a:pt x="582613" y="1241107"/>
                    </a:lnTo>
                    <a:lnTo>
                      <a:pt x="572576" y="1186593"/>
                    </a:lnTo>
                    <a:close/>
                    <a:moveTo>
                      <a:pt x="581161" y="1115836"/>
                    </a:moveTo>
                    <a:lnTo>
                      <a:pt x="580899" y="1118093"/>
                    </a:lnTo>
                    <a:lnTo>
                      <a:pt x="582171" y="1122721"/>
                    </a:lnTo>
                    <a:lnTo>
                      <a:pt x="581866" y="1120730"/>
                    </a:lnTo>
                    <a:lnTo>
                      <a:pt x="581161" y="1115836"/>
                    </a:lnTo>
                    <a:close/>
                    <a:moveTo>
                      <a:pt x="495903" y="1046337"/>
                    </a:moveTo>
                    <a:lnTo>
                      <a:pt x="491328" y="1071493"/>
                    </a:lnTo>
                    <a:lnTo>
                      <a:pt x="484971" y="1102625"/>
                    </a:lnTo>
                    <a:lnTo>
                      <a:pt x="478615" y="1133756"/>
                    </a:lnTo>
                    <a:lnTo>
                      <a:pt x="471941" y="1162346"/>
                    </a:lnTo>
                    <a:lnTo>
                      <a:pt x="468128" y="1176006"/>
                    </a:lnTo>
                    <a:lnTo>
                      <a:pt x="464950" y="1188712"/>
                    </a:lnTo>
                    <a:lnTo>
                      <a:pt x="461454" y="1200466"/>
                    </a:lnTo>
                    <a:lnTo>
                      <a:pt x="457640" y="1211267"/>
                    </a:lnTo>
                    <a:lnTo>
                      <a:pt x="450013" y="1230645"/>
                    </a:lnTo>
                    <a:lnTo>
                      <a:pt x="442703" y="1249387"/>
                    </a:lnTo>
                    <a:lnTo>
                      <a:pt x="435394" y="1266223"/>
                    </a:lnTo>
                    <a:lnTo>
                      <a:pt x="429355" y="1280518"/>
                    </a:lnTo>
                    <a:lnTo>
                      <a:pt x="419503" y="1302120"/>
                    </a:lnTo>
                    <a:lnTo>
                      <a:pt x="415690" y="1310062"/>
                    </a:lnTo>
                    <a:lnTo>
                      <a:pt x="408062" y="1559113"/>
                    </a:lnTo>
                    <a:lnTo>
                      <a:pt x="401706" y="1733195"/>
                    </a:lnTo>
                    <a:lnTo>
                      <a:pt x="399482" y="1792916"/>
                    </a:lnTo>
                    <a:lnTo>
                      <a:pt x="398846" y="1810706"/>
                    </a:lnTo>
                    <a:lnTo>
                      <a:pt x="397893" y="1818647"/>
                    </a:lnTo>
                    <a:lnTo>
                      <a:pt x="396939" y="1829130"/>
                    </a:lnTo>
                    <a:lnTo>
                      <a:pt x="394715" y="1848508"/>
                    </a:lnTo>
                    <a:lnTo>
                      <a:pt x="388994" y="1903782"/>
                    </a:lnTo>
                    <a:lnTo>
                      <a:pt x="385816" y="1934278"/>
                    </a:lnTo>
                    <a:lnTo>
                      <a:pt x="382320" y="1963186"/>
                    </a:lnTo>
                    <a:lnTo>
                      <a:pt x="378824" y="1986694"/>
                    </a:lnTo>
                    <a:lnTo>
                      <a:pt x="377235" y="1996224"/>
                    </a:lnTo>
                    <a:lnTo>
                      <a:pt x="375964" y="2003212"/>
                    </a:lnTo>
                    <a:lnTo>
                      <a:pt x="374693" y="2009566"/>
                    </a:lnTo>
                    <a:lnTo>
                      <a:pt x="373422" y="2016554"/>
                    </a:lnTo>
                    <a:lnTo>
                      <a:pt x="371197" y="2032438"/>
                    </a:lnTo>
                    <a:lnTo>
                      <a:pt x="369608" y="2050862"/>
                    </a:lnTo>
                    <a:lnTo>
                      <a:pt x="368337" y="2070240"/>
                    </a:lnTo>
                    <a:lnTo>
                      <a:pt x="367066" y="2090253"/>
                    </a:lnTo>
                    <a:lnTo>
                      <a:pt x="366748" y="2109949"/>
                    </a:lnTo>
                    <a:lnTo>
                      <a:pt x="366430" y="2129326"/>
                    </a:lnTo>
                    <a:lnTo>
                      <a:pt x="365794" y="2147433"/>
                    </a:lnTo>
                    <a:lnTo>
                      <a:pt x="366430" y="2163317"/>
                    </a:lnTo>
                    <a:lnTo>
                      <a:pt x="367383" y="2179200"/>
                    </a:lnTo>
                    <a:lnTo>
                      <a:pt x="369290" y="2194448"/>
                    </a:lnTo>
                    <a:lnTo>
                      <a:pt x="370879" y="2210014"/>
                    </a:lnTo>
                    <a:lnTo>
                      <a:pt x="372786" y="2226850"/>
                    </a:lnTo>
                    <a:lnTo>
                      <a:pt x="374375" y="2244640"/>
                    </a:lnTo>
                    <a:lnTo>
                      <a:pt x="375329" y="2264653"/>
                    </a:lnTo>
                    <a:lnTo>
                      <a:pt x="375964" y="2286889"/>
                    </a:lnTo>
                    <a:lnTo>
                      <a:pt x="376282" y="2311985"/>
                    </a:lnTo>
                    <a:lnTo>
                      <a:pt x="376918" y="2341846"/>
                    </a:lnTo>
                    <a:lnTo>
                      <a:pt x="378204" y="2379336"/>
                    </a:lnTo>
                    <a:lnTo>
                      <a:pt x="380036" y="2247460"/>
                    </a:lnTo>
                    <a:lnTo>
                      <a:pt x="381300" y="2177556"/>
                    </a:lnTo>
                    <a:lnTo>
                      <a:pt x="381300" y="2134025"/>
                    </a:lnTo>
                    <a:lnTo>
                      <a:pt x="381616" y="2122587"/>
                    </a:lnTo>
                    <a:lnTo>
                      <a:pt x="382247" y="2108288"/>
                    </a:lnTo>
                    <a:lnTo>
                      <a:pt x="383511" y="2075243"/>
                    </a:lnTo>
                    <a:lnTo>
                      <a:pt x="386354" y="2037431"/>
                    </a:lnTo>
                    <a:lnTo>
                      <a:pt x="388881" y="1998984"/>
                    </a:lnTo>
                    <a:lnTo>
                      <a:pt x="393935" y="1932258"/>
                    </a:lnTo>
                    <a:lnTo>
                      <a:pt x="396146" y="1904296"/>
                    </a:lnTo>
                    <a:lnTo>
                      <a:pt x="406885" y="1805160"/>
                    </a:lnTo>
                    <a:lnTo>
                      <a:pt x="414782" y="1729219"/>
                    </a:lnTo>
                    <a:lnTo>
                      <a:pt x="418256" y="1699033"/>
                    </a:lnTo>
                    <a:lnTo>
                      <a:pt x="420783" y="1679015"/>
                    </a:lnTo>
                    <a:lnTo>
                      <a:pt x="430575" y="1613560"/>
                    </a:lnTo>
                    <a:lnTo>
                      <a:pt x="437339" y="1569142"/>
                    </a:lnTo>
                    <a:lnTo>
                      <a:pt x="437198" y="1567815"/>
                    </a:lnTo>
                    <a:lnTo>
                      <a:pt x="434341" y="1538288"/>
                    </a:lnTo>
                    <a:lnTo>
                      <a:pt x="432435" y="1519238"/>
                    </a:lnTo>
                    <a:lnTo>
                      <a:pt x="430848" y="1504633"/>
                    </a:lnTo>
                    <a:lnTo>
                      <a:pt x="428943" y="1488440"/>
                    </a:lnTo>
                    <a:lnTo>
                      <a:pt x="424498" y="1454785"/>
                    </a:lnTo>
                    <a:lnTo>
                      <a:pt x="422593" y="1440180"/>
                    </a:lnTo>
                    <a:lnTo>
                      <a:pt x="421006" y="1428750"/>
                    </a:lnTo>
                    <a:lnTo>
                      <a:pt x="420688" y="1421130"/>
                    </a:lnTo>
                    <a:lnTo>
                      <a:pt x="421006" y="1419543"/>
                    </a:lnTo>
                    <a:lnTo>
                      <a:pt x="421323" y="1419225"/>
                    </a:lnTo>
                    <a:lnTo>
                      <a:pt x="421641" y="1419225"/>
                    </a:lnTo>
                    <a:lnTo>
                      <a:pt x="422593" y="1420495"/>
                    </a:lnTo>
                    <a:lnTo>
                      <a:pt x="423546" y="1423035"/>
                    </a:lnTo>
                    <a:lnTo>
                      <a:pt x="426403" y="1431608"/>
                    </a:lnTo>
                    <a:lnTo>
                      <a:pt x="429896" y="1443355"/>
                    </a:lnTo>
                    <a:lnTo>
                      <a:pt x="433070" y="1457008"/>
                    </a:lnTo>
                    <a:lnTo>
                      <a:pt x="440056" y="1484630"/>
                    </a:lnTo>
                    <a:lnTo>
                      <a:pt x="444818" y="1502728"/>
                    </a:lnTo>
                    <a:lnTo>
                      <a:pt x="446468" y="1509191"/>
                    </a:lnTo>
                    <a:lnTo>
                      <a:pt x="447316" y="1503621"/>
                    </a:lnTo>
                    <a:lnTo>
                      <a:pt x="469287" y="1360943"/>
                    </a:lnTo>
                    <a:lnTo>
                      <a:pt x="468313" y="1353153"/>
                    </a:lnTo>
                    <a:lnTo>
                      <a:pt x="466091" y="1336013"/>
                    </a:lnTo>
                    <a:lnTo>
                      <a:pt x="462598" y="1316968"/>
                    </a:lnTo>
                    <a:lnTo>
                      <a:pt x="455613" y="1277609"/>
                    </a:lnTo>
                    <a:lnTo>
                      <a:pt x="452438" y="1260468"/>
                    </a:lnTo>
                    <a:lnTo>
                      <a:pt x="450215" y="1246820"/>
                    </a:lnTo>
                    <a:lnTo>
                      <a:pt x="449898" y="1241424"/>
                    </a:lnTo>
                    <a:lnTo>
                      <a:pt x="449263" y="1237932"/>
                    </a:lnTo>
                    <a:lnTo>
                      <a:pt x="449898" y="1235710"/>
                    </a:lnTo>
                    <a:lnTo>
                      <a:pt x="450215" y="1235075"/>
                    </a:lnTo>
                    <a:lnTo>
                      <a:pt x="450851" y="1235075"/>
                    </a:lnTo>
                    <a:lnTo>
                      <a:pt x="451168" y="1235710"/>
                    </a:lnTo>
                    <a:lnTo>
                      <a:pt x="452121" y="1236662"/>
                    </a:lnTo>
                    <a:lnTo>
                      <a:pt x="454025" y="1239836"/>
                    </a:lnTo>
                    <a:lnTo>
                      <a:pt x="456248" y="1244280"/>
                    </a:lnTo>
                    <a:lnTo>
                      <a:pt x="458470" y="1249676"/>
                    </a:lnTo>
                    <a:lnTo>
                      <a:pt x="463868" y="1263960"/>
                    </a:lnTo>
                    <a:lnTo>
                      <a:pt x="469583" y="1279831"/>
                    </a:lnTo>
                    <a:lnTo>
                      <a:pt x="479482" y="1308671"/>
                    </a:lnTo>
                    <a:lnTo>
                      <a:pt x="489011" y="1267219"/>
                    </a:lnTo>
                    <a:lnTo>
                      <a:pt x="516017" y="1155162"/>
                    </a:lnTo>
                    <a:lnTo>
                      <a:pt x="503555" y="1086485"/>
                    </a:lnTo>
                    <a:lnTo>
                      <a:pt x="495903" y="1046337"/>
                    </a:lnTo>
                    <a:close/>
                    <a:moveTo>
                      <a:pt x="969897" y="988229"/>
                    </a:moveTo>
                    <a:lnTo>
                      <a:pt x="960913" y="1041631"/>
                    </a:lnTo>
                    <a:lnTo>
                      <a:pt x="955204" y="1073080"/>
                    </a:lnTo>
                    <a:lnTo>
                      <a:pt x="948860" y="1104529"/>
                    </a:lnTo>
                    <a:lnTo>
                      <a:pt x="947724" y="1109987"/>
                    </a:lnTo>
                    <a:lnTo>
                      <a:pt x="948019" y="1113619"/>
                    </a:lnTo>
                    <a:lnTo>
                      <a:pt x="948653" y="1136800"/>
                    </a:lnTo>
                    <a:lnTo>
                      <a:pt x="948653" y="1158075"/>
                    </a:lnTo>
                    <a:lnTo>
                      <a:pt x="948336" y="1175857"/>
                    </a:lnTo>
                    <a:lnTo>
                      <a:pt x="947384" y="1189829"/>
                    </a:lnTo>
                    <a:lnTo>
                      <a:pt x="946749" y="1202213"/>
                    </a:lnTo>
                    <a:lnTo>
                      <a:pt x="950875" y="1176492"/>
                    </a:lnTo>
                    <a:lnTo>
                      <a:pt x="960396" y="1119652"/>
                    </a:lnTo>
                    <a:lnTo>
                      <a:pt x="969916" y="1059637"/>
                    </a:lnTo>
                    <a:lnTo>
                      <a:pt x="973090" y="1037091"/>
                    </a:lnTo>
                    <a:lnTo>
                      <a:pt x="974360" y="1028835"/>
                    </a:lnTo>
                    <a:lnTo>
                      <a:pt x="974677" y="1024072"/>
                    </a:lnTo>
                    <a:lnTo>
                      <a:pt x="974360" y="1020262"/>
                    </a:lnTo>
                    <a:lnTo>
                      <a:pt x="973725" y="1015499"/>
                    </a:lnTo>
                    <a:lnTo>
                      <a:pt x="972455" y="1003750"/>
                    </a:lnTo>
                    <a:lnTo>
                      <a:pt x="969897" y="988229"/>
                    </a:lnTo>
                    <a:close/>
                    <a:moveTo>
                      <a:pt x="895611" y="974175"/>
                    </a:moveTo>
                    <a:lnTo>
                      <a:pt x="891765" y="993346"/>
                    </a:lnTo>
                    <a:lnTo>
                      <a:pt x="879394" y="1059103"/>
                    </a:lnTo>
                    <a:lnTo>
                      <a:pt x="874953" y="1081975"/>
                    </a:lnTo>
                    <a:lnTo>
                      <a:pt x="874002" y="1089281"/>
                    </a:lnTo>
                    <a:lnTo>
                      <a:pt x="873685" y="1093729"/>
                    </a:lnTo>
                    <a:lnTo>
                      <a:pt x="873050" y="1105482"/>
                    </a:lnTo>
                    <a:lnTo>
                      <a:pt x="872099" y="1121048"/>
                    </a:lnTo>
                    <a:lnTo>
                      <a:pt x="870830" y="1140426"/>
                    </a:lnTo>
                    <a:lnTo>
                      <a:pt x="894619" y="1028289"/>
                    </a:lnTo>
                    <a:lnTo>
                      <a:pt x="894861" y="1027137"/>
                    </a:lnTo>
                    <a:lnTo>
                      <a:pt x="895337" y="993588"/>
                    </a:lnTo>
                    <a:lnTo>
                      <a:pt x="895611" y="974175"/>
                    </a:lnTo>
                    <a:close/>
                    <a:moveTo>
                      <a:pt x="1063614" y="965979"/>
                    </a:moveTo>
                    <a:lnTo>
                      <a:pt x="1059142" y="1006428"/>
                    </a:lnTo>
                    <a:lnTo>
                      <a:pt x="1052466" y="1066424"/>
                    </a:lnTo>
                    <a:lnTo>
                      <a:pt x="1044836" y="1131499"/>
                    </a:lnTo>
                    <a:lnTo>
                      <a:pt x="1036570" y="1195939"/>
                    </a:lnTo>
                    <a:lnTo>
                      <a:pt x="1034452" y="1213627"/>
                    </a:lnTo>
                    <a:lnTo>
                      <a:pt x="1037196" y="1220948"/>
                    </a:lnTo>
                    <a:lnTo>
                      <a:pt x="1041957" y="1235873"/>
                    </a:lnTo>
                    <a:lnTo>
                      <a:pt x="1047352" y="1248892"/>
                    </a:lnTo>
                    <a:lnTo>
                      <a:pt x="1052112" y="1259371"/>
                    </a:lnTo>
                    <a:lnTo>
                      <a:pt x="1056238" y="1268897"/>
                    </a:lnTo>
                    <a:lnTo>
                      <a:pt x="1055921" y="1257466"/>
                    </a:lnTo>
                    <a:lnTo>
                      <a:pt x="1055286" y="1227299"/>
                    </a:lnTo>
                    <a:lnTo>
                      <a:pt x="1055286" y="1186019"/>
                    </a:lnTo>
                    <a:lnTo>
                      <a:pt x="1055286" y="1164108"/>
                    </a:lnTo>
                    <a:lnTo>
                      <a:pt x="1056238" y="1141563"/>
                    </a:lnTo>
                    <a:lnTo>
                      <a:pt x="1056873" y="1119335"/>
                    </a:lnTo>
                    <a:lnTo>
                      <a:pt x="1058142" y="1097742"/>
                    </a:lnTo>
                    <a:lnTo>
                      <a:pt x="1060681" y="1055191"/>
                    </a:lnTo>
                    <a:lnTo>
                      <a:pt x="1061950" y="1035186"/>
                    </a:lnTo>
                    <a:lnTo>
                      <a:pt x="1062902" y="1015181"/>
                    </a:lnTo>
                    <a:lnTo>
                      <a:pt x="1063855" y="996446"/>
                    </a:lnTo>
                    <a:lnTo>
                      <a:pt x="1063855" y="978981"/>
                    </a:lnTo>
                    <a:lnTo>
                      <a:pt x="1063855" y="971043"/>
                    </a:lnTo>
                    <a:lnTo>
                      <a:pt x="1063614" y="965979"/>
                    </a:lnTo>
                    <a:close/>
                    <a:moveTo>
                      <a:pt x="1231737" y="959294"/>
                    </a:moveTo>
                    <a:lnTo>
                      <a:pt x="1222851" y="973583"/>
                    </a:lnTo>
                    <a:lnTo>
                      <a:pt x="1202857" y="1006925"/>
                    </a:lnTo>
                    <a:lnTo>
                      <a:pt x="1192385" y="1025025"/>
                    </a:lnTo>
                    <a:lnTo>
                      <a:pt x="1182864" y="1041855"/>
                    </a:lnTo>
                    <a:lnTo>
                      <a:pt x="1175882" y="1055826"/>
                    </a:lnTo>
                    <a:lnTo>
                      <a:pt x="1173978" y="1060590"/>
                    </a:lnTo>
                    <a:lnTo>
                      <a:pt x="1173026" y="1064082"/>
                    </a:lnTo>
                    <a:lnTo>
                      <a:pt x="1172074" y="1067258"/>
                    </a:lnTo>
                    <a:lnTo>
                      <a:pt x="1171122" y="1071068"/>
                    </a:lnTo>
                    <a:lnTo>
                      <a:pt x="1166996" y="1081230"/>
                    </a:lnTo>
                    <a:lnTo>
                      <a:pt x="1162236" y="1093614"/>
                    </a:lnTo>
                    <a:lnTo>
                      <a:pt x="1156840" y="1106316"/>
                    </a:lnTo>
                    <a:lnTo>
                      <a:pt x="1145733" y="1130766"/>
                    </a:lnTo>
                    <a:lnTo>
                      <a:pt x="1139068" y="1145373"/>
                    </a:lnTo>
                    <a:lnTo>
                      <a:pt x="1130817" y="1161885"/>
                    </a:lnTo>
                    <a:lnTo>
                      <a:pt x="1116536" y="1189512"/>
                    </a:lnTo>
                    <a:lnTo>
                      <a:pt x="1096542" y="1227299"/>
                    </a:lnTo>
                    <a:lnTo>
                      <a:pt x="1127644" y="1196180"/>
                    </a:lnTo>
                    <a:lnTo>
                      <a:pt x="1137799" y="1176492"/>
                    </a:lnTo>
                    <a:lnTo>
                      <a:pt x="1145733" y="1161250"/>
                    </a:lnTo>
                    <a:lnTo>
                      <a:pt x="1148907" y="1154582"/>
                    </a:lnTo>
                    <a:lnTo>
                      <a:pt x="1151128" y="1149501"/>
                    </a:lnTo>
                    <a:lnTo>
                      <a:pt x="1153667" y="1143468"/>
                    </a:lnTo>
                    <a:lnTo>
                      <a:pt x="1158110" y="1134259"/>
                    </a:lnTo>
                    <a:lnTo>
                      <a:pt x="1169852" y="1109809"/>
                    </a:lnTo>
                    <a:lnTo>
                      <a:pt x="1181277" y="1085358"/>
                    </a:lnTo>
                    <a:lnTo>
                      <a:pt x="1185720" y="1075514"/>
                    </a:lnTo>
                    <a:lnTo>
                      <a:pt x="1188576" y="1068528"/>
                    </a:lnTo>
                    <a:lnTo>
                      <a:pt x="1197145" y="1046300"/>
                    </a:lnTo>
                    <a:lnTo>
                      <a:pt x="1211743" y="1009148"/>
                    </a:lnTo>
                    <a:lnTo>
                      <a:pt x="1231737" y="959294"/>
                    </a:lnTo>
                    <a:close/>
                    <a:moveTo>
                      <a:pt x="894619" y="933624"/>
                    </a:moveTo>
                    <a:lnTo>
                      <a:pt x="887958" y="949190"/>
                    </a:lnTo>
                    <a:lnTo>
                      <a:pt x="873685" y="984769"/>
                    </a:lnTo>
                    <a:lnTo>
                      <a:pt x="866072" y="1004782"/>
                    </a:lnTo>
                    <a:lnTo>
                      <a:pt x="859094" y="1022889"/>
                    </a:lnTo>
                    <a:lnTo>
                      <a:pt x="854019" y="1037501"/>
                    </a:lnTo>
                    <a:lnTo>
                      <a:pt x="853067" y="1042902"/>
                    </a:lnTo>
                    <a:lnTo>
                      <a:pt x="852433" y="1046396"/>
                    </a:lnTo>
                    <a:lnTo>
                      <a:pt x="852115" y="1049255"/>
                    </a:lnTo>
                    <a:lnTo>
                      <a:pt x="851798" y="1053385"/>
                    </a:lnTo>
                    <a:lnTo>
                      <a:pt x="849578" y="1063868"/>
                    </a:lnTo>
                    <a:lnTo>
                      <a:pt x="846406" y="1076892"/>
                    </a:lnTo>
                    <a:lnTo>
                      <a:pt x="842917" y="1090552"/>
                    </a:lnTo>
                    <a:lnTo>
                      <a:pt x="835938" y="1116601"/>
                    </a:lnTo>
                    <a:lnTo>
                      <a:pt x="831498" y="1131849"/>
                    </a:lnTo>
                    <a:lnTo>
                      <a:pt x="825788" y="1149320"/>
                    </a:lnTo>
                    <a:lnTo>
                      <a:pt x="815638" y="1179181"/>
                    </a:lnTo>
                    <a:lnTo>
                      <a:pt x="801999" y="1219525"/>
                    </a:lnTo>
                    <a:lnTo>
                      <a:pt x="827691" y="1183628"/>
                    </a:lnTo>
                    <a:lnTo>
                      <a:pt x="834987" y="1162980"/>
                    </a:lnTo>
                    <a:lnTo>
                      <a:pt x="840379" y="1146144"/>
                    </a:lnTo>
                    <a:lnTo>
                      <a:pt x="842282" y="1139473"/>
                    </a:lnTo>
                    <a:lnTo>
                      <a:pt x="843868" y="1134072"/>
                    </a:lnTo>
                    <a:lnTo>
                      <a:pt x="845454" y="1127401"/>
                    </a:lnTo>
                    <a:lnTo>
                      <a:pt x="848309" y="1117554"/>
                    </a:lnTo>
                    <a:lnTo>
                      <a:pt x="855922" y="1092140"/>
                    </a:lnTo>
                    <a:lnTo>
                      <a:pt x="864169" y="1065774"/>
                    </a:lnTo>
                    <a:lnTo>
                      <a:pt x="866706" y="1055291"/>
                    </a:lnTo>
                    <a:lnTo>
                      <a:pt x="868609" y="1048620"/>
                    </a:lnTo>
                    <a:lnTo>
                      <a:pt x="873685" y="1024795"/>
                    </a:lnTo>
                    <a:lnTo>
                      <a:pt x="882249" y="986039"/>
                    </a:lnTo>
                    <a:lnTo>
                      <a:pt x="894619" y="933624"/>
                    </a:lnTo>
                    <a:close/>
                    <a:moveTo>
                      <a:pt x="430309" y="931719"/>
                    </a:moveTo>
                    <a:lnTo>
                      <a:pt x="423953" y="947285"/>
                    </a:lnTo>
                    <a:lnTo>
                      <a:pt x="409334" y="982864"/>
                    </a:lnTo>
                    <a:lnTo>
                      <a:pt x="401389" y="1002877"/>
                    </a:lnTo>
                    <a:lnTo>
                      <a:pt x="395032" y="1020984"/>
                    </a:lnTo>
                    <a:lnTo>
                      <a:pt x="389948" y="1035597"/>
                    </a:lnTo>
                    <a:lnTo>
                      <a:pt x="388994" y="1040997"/>
                    </a:lnTo>
                    <a:lnTo>
                      <a:pt x="388359" y="1044491"/>
                    </a:lnTo>
                    <a:lnTo>
                      <a:pt x="388041" y="1047350"/>
                    </a:lnTo>
                    <a:lnTo>
                      <a:pt x="387723" y="1051480"/>
                    </a:lnTo>
                    <a:lnTo>
                      <a:pt x="385498" y="1062281"/>
                    </a:lnTo>
                    <a:lnTo>
                      <a:pt x="382320" y="1074987"/>
                    </a:lnTo>
                    <a:lnTo>
                      <a:pt x="378824" y="1088647"/>
                    </a:lnTo>
                    <a:lnTo>
                      <a:pt x="371515" y="1114696"/>
                    </a:lnTo>
                    <a:lnTo>
                      <a:pt x="367383" y="1129944"/>
                    </a:lnTo>
                    <a:lnTo>
                      <a:pt x="361663" y="1147416"/>
                    </a:lnTo>
                    <a:lnTo>
                      <a:pt x="351493" y="1177276"/>
                    </a:lnTo>
                    <a:lnTo>
                      <a:pt x="337827" y="1217620"/>
                    </a:lnTo>
                    <a:lnTo>
                      <a:pt x="363570" y="1181724"/>
                    </a:lnTo>
                    <a:lnTo>
                      <a:pt x="370879" y="1161075"/>
                    </a:lnTo>
                    <a:lnTo>
                      <a:pt x="376282" y="1144874"/>
                    </a:lnTo>
                    <a:lnTo>
                      <a:pt x="378189" y="1137568"/>
                    </a:lnTo>
                    <a:lnTo>
                      <a:pt x="379778" y="1132168"/>
                    </a:lnTo>
                    <a:lnTo>
                      <a:pt x="381367" y="1125497"/>
                    </a:lnTo>
                    <a:lnTo>
                      <a:pt x="384227" y="1115649"/>
                    </a:lnTo>
                    <a:lnTo>
                      <a:pt x="391854" y="1090236"/>
                    </a:lnTo>
                    <a:lnTo>
                      <a:pt x="399799" y="1064187"/>
                    </a:lnTo>
                    <a:lnTo>
                      <a:pt x="402660" y="1053386"/>
                    </a:lnTo>
                    <a:lnTo>
                      <a:pt x="404566" y="1046715"/>
                    </a:lnTo>
                    <a:lnTo>
                      <a:pt x="409334" y="1022890"/>
                    </a:lnTo>
                    <a:lnTo>
                      <a:pt x="418232" y="984135"/>
                    </a:lnTo>
                    <a:lnTo>
                      <a:pt x="430309" y="931719"/>
                    </a:lnTo>
                    <a:close/>
                    <a:moveTo>
                      <a:pt x="518026" y="896364"/>
                    </a:moveTo>
                    <a:lnTo>
                      <a:pt x="516116" y="914565"/>
                    </a:lnTo>
                    <a:lnTo>
                      <a:pt x="511667" y="950779"/>
                    </a:lnTo>
                    <a:lnTo>
                      <a:pt x="509442" y="966980"/>
                    </a:lnTo>
                    <a:lnTo>
                      <a:pt x="506900" y="981276"/>
                    </a:lnTo>
                    <a:lnTo>
                      <a:pt x="501301" y="1014677"/>
                    </a:lnTo>
                    <a:lnTo>
                      <a:pt x="523240" y="1093152"/>
                    </a:lnTo>
                    <a:lnTo>
                      <a:pt x="527383" y="1108217"/>
                    </a:lnTo>
                    <a:lnTo>
                      <a:pt x="544893" y="1036840"/>
                    </a:lnTo>
                    <a:lnTo>
                      <a:pt x="528638" y="951547"/>
                    </a:lnTo>
                    <a:lnTo>
                      <a:pt x="518026" y="896364"/>
                    </a:lnTo>
                    <a:close/>
                    <a:moveTo>
                      <a:pt x="607235" y="883038"/>
                    </a:moveTo>
                    <a:lnTo>
                      <a:pt x="605252" y="898635"/>
                    </a:lnTo>
                    <a:lnTo>
                      <a:pt x="603672" y="911027"/>
                    </a:lnTo>
                    <a:lnTo>
                      <a:pt x="602725" y="922466"/>
                    </a:lnTo>
                    <a:lnTo>
                      <a:pt x="599566" y="955194"/>
                    </a:lnTo>
                    <a:lnTo>
                      <a:pt x="596799" y="980083"/>
                    </a:lnTo>
                    <a:lnTo>
                      <a:pt x="599311" y="989851"/>
                    </a:lnTo>
                    <a:lnTo>
                      <a:pt x="605338" y="1012406"/>
                    </a:lnTo>
                    <a:lnTo>
                      <a:pt x="611682" y="1035278"/>
                    </a:lnTo>
                    <a:lnTo>
                      <a:pt x="618343" y="1058467"/>
                    </a:lnTo>
                    <a:lnTo>
                      <a:pt x="625321" y="1081975"/>
                    </a:lnTo>
                    <a:lnTo>
                      <a:pt x="627598" y="1089194"/>
                    </a:lnTo>
                    <a:lnTo>
                      <a:pt x="645247" y="1017310"/>
                    </a:lnTo>
                    <a:lnTo>
                      <a:pt x="635471" y="987310"/>
                    </a:lnTo>
                    <a:lnTo>
                      <a:pt x="629762" y="969838"/>
                    </a:lnTo>
                    <a:lnTo>
                      <a:pt x="624052" y="951096"/>
                    </a:lnTo>
                    <a:lnTo>
                      <a:pt x="618343" y="931400"/>
                    </a:lnTo>
                    <a:lnTo>
                      <a:pt x="613268" y="911070"/>
                    </a:lnTo>
                    <a:lnTo>
                      <a:pt x="607558" y="884703"/>
                    </a:lnTo>
                    <a:lnTo>
                      <a:pt x="607235" y="883038"/>
                    </a:lnTo>
                    <a:close/>
                    <a:moveTo>
                      <a:pt x="704501" y="869898"/>
                    </a:moveTo>
                    <a:lnTo>
                      <a:pt x="703878" y="874055"/>
                    </a:lnTo>
                    <a:lnTo>
                      <a:pt x="700382" y="901673"/>
                    </a:lnTo>
                    <a:lnTo>
                      <a:pt x="698792" y="914053"/>
                    </a:lnTo>
                    <a:lnTo>
                      <a:pt x="697520" y="925481"/>
                    </a:lnTo>
                    <a:lnTo>
                      <a:pt x="694659" y="957542"/>
                    </a:lnTo>
                    <a:lnTo>
                      <a:pt x="691369" y="987308"/>
                    </a:lnTo>
                    <a:lnTo>
                      <a:pt x="695738" y="1001605"/>
                    </a:lnTo>
                    <a:lnTo>
                      <a:pt x="700814" y="1016853"/>
                    </a:lnTo>
                    <a:lnTo>
                      <a:pt x="705889" y="1032101"/>
                    </a:lnTo>
                    <a:lnTo>
                      <a:pt x="710329" y="1047667"/>
                    </a:lnTo>
                    <a:lnTo>
                      <a:pt x="712233" y="1055926"/>
                    </a:lnTo>
                    <a:lnTo>
                      <a:pt x="714136" y="1064185"/>
                    </a:lnTo>
                    <a:lnTo>
                      <a:pt x="715722" y="1073080"/>
                    </a:lnTo>
                    <a:lnTo>
                      <a:pt x="716991" y="1081975"/>
                    </a:lnTo>
                    <a:lnTo>
                      <a:pt x="719845" y="1114059"/>
                    </a:lnTo>
                    <a:lnTo>
                      <a:pt x="721748" y="1138202"/>
                    </a:lnTo>
                    <a:lnTo>
                      <a:pt x="723652" y="1159168"/>
                    </a:lnTo>
                    <a:lnTo>
                      <a:pt x="724920" y="1169969"/>
                    </a:lnTo>
                    <a:lnTo>
                      <a:pt x="726824" y="1181405"/>
                    </a:lnTo>
                    <a:lnTo>
                      <a:pt x="728092" y="1187440"/>
                    </a:lnTo>
                    <a:lnTo>
                      <a:pt x="729995" y="1194111"/>
                    </a:lnTo>
                    <a:lnTo>
                      <a:pt x="732533" y="1200783"/>
                    </a:lnTo>
                    <a:lnTo>
                      <a:pt x="735071" y="1207771"/>
                    </a:lnTo>
                    <a:lnTo>
                      <a:pt x="738560" y="1215078"/>
                    </a:lnTo>
                    <a:lnTo>
                      <a:pt x="742049" y="1222066"/>
                    </a:lnTo>
                    <a:lnTo>
                      <a:pt x="749344" y="1235408"/>
                    </a:lnTo>
                    <a:lnTo>
                      <a:pt x="756640" y="1247797"/>
                    </a:lnTo>
                    <a:lnTo>
                      <a:pt x="762667" y="1257645"/>
                    </a:lnTo>
                    <a:lnTo>
                      <a:pt x="768376" y="1266857"/>
                    </a:lnTo>
                    <a:lnTo>
                      <a:pt x="766473" y="1255104"/>
                    </a:lnTo>
                    <a:lnTo>
                      <a:pt x="761398" y="1225561"/>
                    </a:lnTo>
                    <a:lnTo>
                      <a:pt x="755054" y="1185217"/>
                    </a:lnTo>
                    <a:lnTo>
                      <a:pt x="751882" y="1162980"/>
                    </a:lnTo>
                    <a:lnTo>
                      <a:pt x="749027" y="1140426"/>
                    </a:lnTo>
                    <a:lnTo>
                      <a:pt x="746172" y="1118824"/>
                    </a:lnTo>
                    <a:lnTo>
                      <a:pt x="743952" y="1096905"/>
                    </a:lnTo>
                    <a:lnTo>
                      <a:pt x="740146" y="1054655"/>
                    </a:lnTo>
                    <a:lnTo>
                      <a:pt x="738243" y="1034007"/>
                    </a:lnTo>
                    <a:lnTo>
                      <a:pt x="736339" y="1014629"/>
                    </a:lnTo>
                    <a:lnTo>
                      <a:pt x="734119" y="996205"/>
                    </a:lnTo>
                    <a:lnTo>
                      <a:pt x="731899" y="978733"/>
                    </a:lnTo>
                    <a:lnTo>
                      <a:pt x="730313" y="970791"/>
                    </a:lnTo>
                    <a:lnTo>
                      <a:pt x="728727" y="964120"/>
                    </a:lnTo>
                    <a:lnTo>
                      <a:pt x="727458" y="958402"/>
                    </a:lnTo>
                    <a:lnTo>
                      <a:pt x="726189" y="953955"/>
                    </a:lnTo>
                    <a:lnTo>
                      <a:pt x="723334" y="946331"/>
                    </a:lnTo>
                    <a:lnTo>
                      <a:pt x="720480" y="939660"/>
                    </a:lnTo>
                    <a:lnTo>
                      <a:pt x="717625" y="933306"/>
                    </a:lnTo>
                    <a:lnTo>
                      <a:pt x="715087" y="924729"/>
                    </a:lnTo>
                    <a:lnTo>
                      <a:pt x="713501" y="919647"/>
                    </a:lnTo>
                    <a:lnTo>
                      <a:pt x="712233" y="913293"/>
                    </a:lnTo>
                    <a:lnTo>
                      <a:pt x="710964" y="906305"/>
                    </a:lnTo>
                    <a:lnTo>
                      <a:pt x="709378" y="897728"/>
                    </a:lnTo>
                    <a:lnTo>
                      <a:pt x="705889" y="876761"/>
                    </a:lnTo>
                    <a:lnTo>
                      <a:pt x="704501" y="869898"/>
                    </a:lnTo>
                    <a:close/>
                    <a:moveTo>
                      <a:pt x="1213330" y="810683"/>
                    </a:moveTo>
                    <a:lnTo>
                      <a:pt x="1204762" y="825608"/>
                    </a:lnTo>
                    <a:lnTo>
                      <a:pt x="1185085" y="881178"/>
                    </a:lnTo>
                    <a:lnTo>
                      <a:pt x="1182864" y="888481"/>
                    </a:lnTo>
                    <a:lnTo>
                      <a:pt x="1180642" y="897055"/>
                    </a:lnTo>
                    <a:lnTo>
                      <a:pt x="1175565" y="916108"/>
                    </a:lnTo>
                    <a:lnTo>
                      <a:pt x="1170487" y="932938"/>
                    </a:lnTo>
                    <a:lnTo>
                      <a:pt x="1166044" y="949132"/>
                    </a:lnTo>
                    <a:lnTo>
                      <a:pt x="1161918" y="965327"/>
                    </a:lnTo>
                    <a:lnTo>
                      <a:pt x="1158427" y="982157"/>
                    </a:lnTo>
                    <a:lnTo>
                      <a:pt x="1155254" y="994541"/>
                    </a:lnTo>
                    <a:lnTo>
                      <a:pt x="1151763" y="1009148"/>
                    </a:lnTo>
                    <a:lnTo>
                      <a:pt x="1144146" y="1039632"/>
                    </a:lnTo>
                    <a:lnTo>
                      <a:pt x="1136212" y="1067893"/>
                    </a:lnTo>
                    <a:lnTo>
                      <a:pt x="1130817" y="1087263"/>
                    </a:lnTo>
                    <a:lnTo>
                      <a:pt x="1127644" y="1095837"/>
                    </a:lnTo>
                    <a:lnTo>
                      <a:pt x="1122883" y="1107586"/>
                    </a:lnTo>
                    <a:lnTo>
                      <a:pt x="1109871" y="1136165"/>
                    </a:lnTo>
                    <a:lnTo>
                      <a:pt x="1098129" y="1163156"/>
                    </a:lnTo>
                    <a:lnTo>
                      <a:pt x="1094004" y="1173317"/>
                    </a:lnTo>
                    <a:lnTo>
                      <a:pt x="1091782" y="1179033"/>
                    </a:lnTo>
                    <a:lnTo>
                      <a:pt x="1090830" y="1181891"/>
                    </a:lnTo>
                    <a:lnTo>
                      <a:pt x="1091147" y="1184113"/>
                    </a:lnTo>
                    <a:lnTo>
                      <a:pt x="1091147" y="1185066"/>
                    </a:lnTo>
                    <a:lnTo>
                      <a:pt x="1092099" y="1185701"/>
                    </a:lnTo>
                    <a:lnTo>
                      <a:pt x="1092417" y="1186019"/>
                    </a:lnTo>
                    <a:lnTo>
                      <a:pt x="1093051" y="1186654"/>
                    </a:lnTo>
                    <a:lnTo>
                      <a:pt x="1094321" y="1186019"/>
                    </a:lnTo>
                    <a:lnTo>
                      <a:pt x="1095590" y="1185701"/>
                    </a:lnTo>
                    <a:lnTo>
                      <a:pt x="1098129" y="1184113"/>
                    </a:lnTo>
                    <a:lnTo>
                      <a:pt x="1100668" y="1181256"/>
                    </a:lnTo>
                    <a:lnTo>
                      <a:pt x="1104159" y="1176492"/>
                    </a:lnTo>
                    <a:lnTo>
                      <a:pt x="1113362" y="1162203"/>
                    </a:lnTo>
                    <a:lnTo>
                      <a:pt x="1118758" y="1152994"/>
                    </a:lnTo>
                    <a:lnTo>
                      <a:pt x="1124470" y="1143468"/>
                    </a:lnTo>
                    <a:lnTo>
                      <a:pt x="1129865" y="1132989"/>
                    </a:lnTo>
                    <a:lnTo>
                      <a:pt x="1134625" y="1123145"/>
                    </a:lnTo>
                    <a:lnTo>
                      <a:pt x="1139068" y="1113302"/>
                    </a:lnTo>
                    <a:lnTo>
                      <a:pt x="1140338" y="1108856"/>
                    </a:lnTo>
                    <a:lnTo>
                      <a:pt x="1141607" y="1104410"/>
                    </a:lnTo>
                    <a:lnTo>
                      <a:pt x="1153667" y="1060907"/>
                    </a:lnTo>
                    <a:lnTo>
                      <a:pt x="1160331" y="1037409"/>
                    </a:lnTo>
                    <a:lnTo>
                      <a:pt x="1162870" y="1026613"/>
                    </a:lnTo>
                    <a:lnTo>
                      <a:pt x="1165092" y="1017404"/>
                    </a:lnTo>
                    <a:lnTo>
                      <a:pt x="1169535" y="997716"/>
                    </a:lnTo>
                    <a:lnTo>
                      <a:pt x="1174930" y="974536"/>
                    </a:lnTo>
                    <a:lnTo>
                      <a:pt x="1180642" y="951038"/>
                    </a:lnTo>
                    <a:lnTo>
                      <a:pt x="1183181" y="940876"/>
                    </a:lnTo>
                    <a:lnTo>
                      <a:pt x="1185720" y="931667"/>
                    </a:lnTo>
                    <a:lnTo>
                      <a:pt x="1187624" y="926269"/>
                    </a:lnTo>
                    <a:lnTo>
                      <a:pt x="1190798" y="916743"/>
                    </a:lnTo>
                    <a:lnTo>
                      <a:pt x="1193019" y="910392"/>
                    </a:lnTo>
                    <a:lnTo>
                      <a:pt x="1197780" y="888799"/>
                    </a:lnTo>
                    <a:lnTo>
                      <a:pt x="1204444" y="855457"/>
                    </a:lnTo>
                    <a:lnTo>
                      <a:pt x="1213330" y="810683"/>
                    </a:lnTo>
                    <a:close/>
                    <a:moveTo>
                      <a:pt x="525951" y="810487"/>
                    </a:moveTo>
                    <a:lnTo>
                      <a:pt x="524061" y="835466"/>
                    </a:lnTo>
                    <a:lnTo>
                      <a:pt x="520248" y="875174"/>
                    </a:lnTo>
                    <a:lnTo>
                      <a:pt x="518091" y="895738"/>
                    </a:lnTo>
                    <a:lnTo>
                      <a:pt x="549275" y="1004570"/>
                    </a:lnTo>
                    <a:lnTo>
                      <a:pt x="551158" y="1011305"/>
                    </a:lnTo>
                    <a:lnTo>
                      <a:pt x="560714" y="972352"/>
                    </a:lnTo>
                    <a:lnTo>
                      <a:pt x="561040" y="971047"/>
                    </a:lnTo>
                    <a:lnTo>
                      <a:pt x="558711" y="958084"/>
                    </a:lnTo>
                    <a:lnTo>
                      <a:pt x="554904" y="937118"/>
                    </a:lnTo>
                    <a:lnTo>
                      <a:pt x="550146" y="912658"/>
                    </a:lnTo>
                    <a:lnTo>
                      <a:pt x="544437" y="886291"/>
                    </a:lnTo>
                    <a:lnTo>
                      <a:pt x="537776" y="859289"/>
                    </a:lnTo>
                    <a:lnTo>
                      <a:pt x="531749" y="832605"/>
                    </a:lnTo>
                    <a:lnTo>
                      <a:pt x="525951" y="810487"/>
                    </a:lnTo>
                    <a:close/>
                    <a:moveTo>
                      <a:pt x="853701" y="789403"/>
                    </a:moveTo>
                    <a:lnTo>
                      <a:pt x="847675" y="805286"/>
                    </a:lnTo>
                    <a:lnTo>
                      <a:pt x="836573" y="863737"/>
                    </a:lnTo>
                    <a:lnTo>
                      <a:pt x="835304" y="871361"/>
                    </a:lnTo>
                    <a:lnTo>
                      <a:pt x="834352" y="879938"/>
                    </a:lnTo>
                    <a:lnTo>
                      <a:pt x="832449" y="899316"/>
                    </a:lnTo>
                    <a:lnTo>
                      <a:pt x="830229" y="916470"/>
                    </a:lnTo>
                    <a:lnTo>
                      <a:pt x="827691" y="933624"/>
                    </a:lnTo>
                    <a:lnTo>
                      <a:pt x="826423" y="950460"/>
                    </a:lnTo>
                    <a:lnTo>
                      <a:pt x="825471" y="967297"/>
                    </a:lnTo>
                    <a:lnTo>
                      <a:pt x="824837" y="980321"/>
                    </a:lnTo>
                    <a:lnTo>
                      <a:pt x="823251" y="995252"/>
                    </a:lnTo>
                    <a:lnTo>
                      <a:pt x="820079" y="1026383"/>
                    </a:lnTo>
                    <a:lnTo>
                      <a:pt x="816907" y="1055291"/>
                    </a:lnTo>
                    <a:lnTo>
                      <a:pt x="814052" y="1075304"/>
                    </a:lnTo>
                    <a:lnTo>
                      <a:pt x="812466" y="1084516"/>
                    </a:lnTo>
                    <a:lnTo>
                      <a:pt x="809611" y="1096905"/>
                    </a:lnTo>
                    <a:lnTo>
                      <a:pt x="801681" y="1127084"/>
                    </a:lnTo>
                    <a:lnTo>
                      <a:pt x="793434" y="1155674"/>
                    </a:lnTo>
                    <a:lnTo>
                      <a:pt x="790897" y="1166157"/>
                    </a:lnTo>
                    <a:lnTo>
                      <a:pt x="789628" y="1172192"/>
                    </a:lnTo>
                    <a:lnTo>
                      <a:pt x="789311" y="1175369"/>
                    </a:lnTo>
                    <a:lnTo>
                      <a:pt x="789945" y="1177593"/>
                    </a:lnTo>
                    <a:lnTo>
                      <a:pt x="790580" y="1178228"/>
                    </a:lnTo>
                    <a:lnTo>
                      <a:pt x="790897" y="1178546"/>
                    </a:lnTo>
                    <a:lnTo>
                      <a:pt x="791531" y="1179181"/>
                    </a:lnTo>
                    <a:lnTo>
                      <a:pt x="792483" y="1179181"/>
                    </a:lnTo>
                    <a:lnTo>
                      <a:pt x="793434" y="1179181"/>
                    </a:lnTo>
                    <a:lnTo>
                      <a:pt x="794386" y="1178228"/>
                    </a:lnTo>
                    <a:lnTo>
                      <a:pt x="796606" y="1176322"/>
                    </a:lnTo>
                    <a:lnTo>
                      <a:pt x="799144" y="1172828"/>
                    </a:lnTo>
                    <a:lnTo>
                      <a:pt x="801999" y="1167745"/>
                    </a:lnTo>
                    <a:lnTo>
                      <a:pt x="808660" y="1152497"/>
                    </a:lnTo>
                    <a:lnTo>
                      <a:pt x="812466" y="1142332"/>
                    </a:lnTo>
                    <a:lnTo>
                      <a:pt x="816907" y="1131849"/>
                    </a:lnTo>
                    <a:lnTo>
                      <a:pt x="820713" y="1121048"/>
                    </a:lnTo>
                    <a:lnTo>
                      <a:pt x="823568" y="1110247"/>
                    </a:lnTo>
                    <a:lnTo>
                      <a:pt x="826423" y="1100082"/>
                    </a:lnTo>
                    <a:lnTo>
                      <a:pt x="827057" y="1095635"/>
                    </a:lnTo>
                    <a:lnTo>
                      <a:pt x="827691" y="1091187"/>
                    </a:lnTo>
                    <a:lnTo>
                      <a:pt x="833084" y="1046396"/>
                    </a:lnTo>
                    <a:lnTo>
                      <a:pt x="835938" y="1021300"/>
                    </a:lnTo>
                    <a:lnTo>
                      <a:pt x="836890" y="1010500"/>
                    </a:lnTo>
                    <a:lnTo>
                      <a:pt x="837842" y="1001287"/>
                    </a:lnTo>
                    <a:lnTo>
                      <a:pt x="838793" y="980957"/>
                    </a:lnTo>
                    <a:lnTo>
                      <a:pt x="840379" y="957449"/>
                    </a:lnTo>
                    <a:lnTo>
                      <a:pt x="842600" y="933306"/>
                    </a:lnTo>
                    <a:lnTo>
                      <a:pt x="843868" y="922506"/>
                    </a:lnTo>
                    <a:lnTo>
                      <a:pt x="844820" y="913293"/>
                    </a:lnTo>
                    <a:lnTo>
                      <a:pt x="845771" y="907575"/>
                    </a:lnTo>
                    <a:lnTo>
                      <a:pt x="847675" y="898045"/>
                    </a:lnTo>
                    <a:lnTo>
                      <a:pt x="848626" y="890421"/>
                    </a:lnTo>
                    <a:lnTo>
                      <a:pt x="849895" y="869137"/>
                    </a:lnTo>
                    <a:lnTo>
                      <a:pt x="851798" y="835147"/>
                    </a:lnTo>
                    <a:lnTo>
                      <a:pt x="853701" y="789403"/>
                    </a:lnTo>
                    <a:close/>
                    <a:moveTo>
                      <a:pt x="389630" y="787816"/>
                    </a:moveTo>
                    <a:lnTo>
                      <a:pt x="383592" y="803381"/>
                    </a:lnTo>
                    <a:lnTo>
                      <a:pt x="372468" y="862150"/>
                    </a:lnTo>
                    <a:lnTo>
                      <a:pt x="371197" y="869456"/>
                    </a:lnTo>
                    <a:lnTo>
                      <a:pt x="370244" y="878351"/>
                    </a:lnTo>
                    <a:lnTo>
                      <a:pt x="368337" y="897729"/>
                    </a:lnTo>
                    <a:lnTo>
                      <a:pt x="365794" y="914883"/>
                    </a:lnTo>
                    <a:lnTo>
                      <a:pt x="363888" y="931719"/>
                    </a:lnTo>
                    <a:lnTo>
                      <a:pt x="361981" y="948556"/>
                    </a:lnTo>
                    <a:lnTo>
                      <a:pt x="361345" y="965392"/>
                    </a:lnTo>
                    <a:lnTo>
                      <a:pt x="360709" y="978417"/>
                    </a:lnTo>
                    <a:lnTo>
                      <a:pt x="359438" y="993347"/>
                    </a:lnTo>
                    <a:lnTo>
                      <a:pt x="355942" y="1024478"/>
                    </a:lnTo>
                    <a:lnTo>
                      <a:pt x="352447" y="1053386"/>
                    </a:lnTo>
                    <a:lnTo>
                      <a:pt x="349904" y="1073399"/>
                    </a:lnTo>
                    <a:lnTo>
                      <a:pt x="348315" y="1082611"/>
                    </a:lnTo>
                    <a:lnTo>
                      <a:pt x="345455" y="1095001"/>
                    </a:lnTo>
                    <a:lnTo>
                      <a:pt x="337192" y="1125179"/>
                    </a:lnTo>
                    <a:lnTo>
                      <a:pt x="329247" y="1153769"/>
                    </a:lnTo>
                    <a:lnTo>
                      <a:pt x="326704" y="1164252"/>
                    </a:lnTo>
                    <a:lnTo>
                      <a:pt x="325433" y="1170288"/>
                    </a:lnTo>
                    <a:lnTo>
                      <a:pt x="325115" y="1173464"/>
                    </a:lnTo>
                    <a:lnTo>
                      <a:pt x="325751" y="1175688"/>
                    </a:lnTo>
                    <a:lnTo>
                      <a:pt x="326069" y="1176323"/>
                    </a:lnTo>
                    <a:lnTo>
                      <a:pt x="326704" y="1177276"/>
                    </a:lnTo>
                    <a:lnTo>
                      <a:pt x="327340" y="1177276"/>
                    </a:lnTo>
                    <a:lnTo>
                      <a:pt x="328293" y="1177276"/>
                    </a:lnTo>
                    <a:lnTo>
                      <a:pt x="329247" y="1177276"/>
                    </a:lnTo>
                    <a:lnTo>
                      <a:pt x="330200" y="1176323"/>
                    </a:lnTo>
                    <a:lnTo>
                      <a:pt x="332425" y="1174417"/>
                    </a:lnTo>
                    <a:lnTo>
                      <a:pt x="334967" y="1170923"/>
                    </a:lnTo>
                    <a:lnTo>
                      <a:pt x="337827" y="1165840"/>
                    </a:lnTo>
                    <a:lnTo>
                      <a:pt x="344501" y="1150592"/>
                    </a:lnTo>
                    <a:lnTo>
                      <a:pt x="348633" y="1140427"/>
                    </a:lnTo>
                    <a:lnTo>
                      <a:pt x="352447" y="1130262"/>
                    </a:lnTo>
                    <a:lnTo>
                      <a:pt x="356260" y="1119143"/>
                    </a:lnTo>
                    <a:lnTo>
                      <a:pt x="359438" y="1108343"/>
                    </a:lnTo>
                    <a:lnTo>
                      <a:pt x="361981" y="1098495"/>
                    </a:lnTo>
                    <a:lnTo>
                      <a:pt x="362934" y="1093730"/>
                    </a:lnTo>
                    <a:lnTo>
                      <a:pt x="363570" y="1089283"/>
                    </a:lnTo>
                    <a:lnTo>
                      <a:pt x="368972" y="1044491"/>
                    </a:lnTo>
                    <a:lnTo>
                      <a:pt x="371515" y="1020031"/>
                    </a:lnTo>
                    <a:lnTo>
                      <a:pt x="372786" y="1008913"/>
                    </a:lnTo>
                    <a:lnTo>
                      <a:pt x="373422" y="999383"/>
                    </a:lnTo>
                    <a:lnTo>
                      <a:pt x="374693" y="979370"/>
                    </a:lnTo>
                    <a:lnTo>
                      <a:pt x="376282" y="955544"/>
                    </a:lnTo>
                    <a:lnTo>
                      <a:pt x="378507" y="931402"/>
                    </a:lnTo>
                    <a:lnTo>
                      <a:pt x="379778" y="920601"/>
                    </a:lnTo>
                    <a:lnTo>
                      <a:pt x="380731" y="911389"/>
                    </a:lnTo>
                    <a:lnTo>
                      <a:pt x="381685" y="905671"/>
                    </a:lnTo>
                    <a:lnTo>
                      <a:pt x="383592" y="896141"/>
                    </a:lnTo>
                    <a:lnTo>
                      <a:pt x="384545" y="888834"/>
                    </a:lnTo>
                    <a:lnTo>
                      <a:pt x="385816" y="867550"/>
                    </a:lnTo>
                    <a:lnTo>
                      <a:pt x="387723" y="833242"/>
                    </a:lnTo>
                    <a:lnTo>
                      <a:pt x="389630" y="787816"/>
                    </a:lnTo>
                    <a:close/>
                    <a:moveTo>
                      <a:pt x="718923" y="764145"/>
                    </a:moveTo>
                    <a:lnTo>
                      <a:pt x="718502" y="767713"/>
                    </a:lnTo>
                    <a:lnTo>
                      <a:pt x="718184" y="775014"/>
                    </a:lnTo>
                    <a:lnTo>
                      <a:pt x="715641" y="794378"/>
                    </a:lnTo>
                    <a:lnTo>
                      <a:pt x="714862" y="799820"/>
                    </a:lnTo>
                    <a:lnTo>
                      <a:pt x="715405" y="801474"/>
                    </a:lnTo>
                    <a:lnTo>
                      <a:pt x="721748" y="821169"/>
                    </a:lnTo>
                    <a:lnTo>
                      <a:pt x="718923" y="764145"/>
                    </a:lnTo>
                    <a:close/>
                    <a:moveTo>
                      <a:pt x="1344399" y="730980"/>
                    </a:moveTo>
                    <a:lnTo>
                      <a:pt x="1328214" y="749080"/>
                    </a:lnTo>
                    <a:lnTo>
                      <a:pt x="1325675" y="751303"/>
                    </a:lnTo>
                    <a:lnTo>
                      <a:pt x="1322819" y="755431"/>
                    </a:lnTo>
                    <a:lnTo>
                      <a:pt x="1314568" y="767180"/>
                    </a:lnTo>
                    <a:lnTo>
                      <a:pt x="1306634" y="780835"/>
                    </a:lnTo>
                    <a:lnTo>
                      <a:pt x="1299969" y="792266"/>
                    </a:lnTo>
                    <a:lnTo>
                      <a:pt x="1294891" y="802427"/>
                    </a:lnTo>
                    <a:lnTo>
                      <a:pt x="1289496" y="813541"/>
                    </a:lnTo>
                    <a:lnTo>
                      <a:pt x="1284736" y="825608"/>
                    </a:lnTo>
                    <a:lnTo>
                      <a:pt x="1282197" y="832594"/>
                    </a:lnTo>
                    <a:lnTo>
                      <a:pt x="1279975" y="839262"/>
                    </a:lnTo>
                    <a:lnTo>
                      <a:pt x="1271089" y="871016"/>
                    </a:lnTo>
                    <a:lnTo>
                      <a:pt x="1266012" y="888799"/>
                    </a:lnTo>
                    <a:lnTo>
                      <a:pt x="1259347" y="909122"/>
                    </a:lnTo>
                    <a:lnTo>
                      <a:pt x="1253635" y="925634"/>
                    </a:lnTo>
                    <a:lnTo>
                      <a:pt x="1244114" y="951038"/>
                    </a:lnTo>
                    <a:lnTo>
                      <a:pt x="1219995" y="1018039"/>
                    </a:lnTo>
                    <a:lnTo>
                      <a:pt x="1197145" y="1081230"/>
                    </a:lnTo>
                    <a:lnTo>
                      <a:pt x="1189528" y="1103140"/>
                    </a:lnTo>
                    <a:lnTo>
                      <a:pt x="1187307" y="1110126"/>
                    </a:lnTo>
                    <a:lnTo>
                      <a:pt x="1186672" y="1113937"/>
                    </a:lnTo>
                    <a:lnTo>
                      <a:pt x="1184451" y="1126003"/>
                    </a:lnTo>
                    <a:lnTo>
                      <a:pt x="1180960" y="1141245"/>
                    </a:lnTo>
                    <a:lnTo>
                      <a:pt x="1176834" y="1160298"/>
                    </a:lnTo>
                    <a:lnTo>
                      <a:pt x="1217139" y="1052651"/>
                    </a:lnTo>
                    <a:lnTo>
                      <a:pt x="1238719" y="996129"/>
                    </a:lnTo>
                    <a:lnTo>
                      <a:pt x="1254587" y="954530"/>
                    </a:lnTo>
                    <a:lnTo>
                      <a:pt x="1263473" y="930080"/>
                    </a:lnTo>
                    <a:lnTo>
                      <a:pt x="1308538" y="800522"/>
                    </a:lnTo>
                    <a:lnTo>
                      <a:pt x="1311711" y="793854"/>
                    </a:lnTo>
                    <a:lnTo>
                      <a:pt x="1316154" y="784010"/>
                    </a:lnTo>
                    <a:lnTo>
                      <a:pt x="1328214" y="760829"/>
                    </a:lnTo>
                    <a:lnTo>
                      <a:pt x="1344399" y="730980"/>
                    </a:lnTo>
                    <a:close/>
                    <a:moveTo>
                      <a:pt x="1217456" y="727170"/>
                    </a:moveTo>
                    <a:lnTo>
                      <a:pt x="1210474" y="742412"/>
                    </a:lnTo>
                    <a:lnTo>
                      <a:pt x="1194289" y="777659"/>
                    </a:lnTo>
                    <a:lnTo>
                      <a:pt x="1175882" y="815764"/>
                    </a:lnTo>
                    <a:lnTo>
                      <a:pt x="1168265" y="831324"/>
                    </a:lnTo>
                    <a:lnTo>
                      <a:pt x="1162553" y="841485"/>
                    </a:lnTo>
                    <a:lnTo>
                      <a:pt x="1160331" y="845613"/>
                    </a:lnTo>
                    <a:lnTo>
                      <a:pt x="1158110" y="849741"/>
                    </a:lnTo>
                    <a:lnTo>
                      <a:pt x="1153667" y="859585"/>
                    </a:lnTo>
                    <a:lnTo>
                      <a:pt x="1149224" y="871016"/>
                    </a:lnTo>
                    <a:lnTo>
                      <a:pt x="1145098" y="883083"/>
                    </a:lnTo>
                    <a:lnTo>
                      <a:pt x="1136530" y="908804"/>
                    </a:lnTo>
                    <a:lnTo>
                      <a:pt x="1132404" y="920553"/>
                    </a:lnTo>
                    <a:lnTo>
                      <a:pt x="1128596" y="931985"/>
                    </a:lnTo>
                    <a:lnTo>
                      <a:pt x="1124470" y="943099"/>
                    </a:lnTo>
                    <a:lnTo>
                      <a:pt x="1120979" y="954848"/>
                    </a:lnTo>
                    <a:lnTo>
                      <a:pt x="1117488" y="967232"/>
                    </a:lnTo>
                    <a:lnTo>
                      <a:pt x="1114632" y="978981"/>
                    </a:lnTo>
                    <a:lnTo>
                      <a:pt x="1109237" y="1000257"/>
                    </a:lnTo>
                    <a:lnTo>
                      <a:pt x="1105746" y="1014863"/>
                    </a:lnTo>
                    <a:lnTo>
                      <a:pt x="1105111" y="1018039"/>
                    </a:lnTo>
                    <a:lnTo>
                      <a:pt x="1104476" y="1021849"/>
                    </a:lnTo>
                    <a:lnTo>
                      <a:pt x="1104159" y="1030423"/>
                    </a:lnTo>
                    <a:lnTo>
                      <a:pt x="1103842" y="1041219"/>
                    </a:lnTo>
                    <a:lnTo>
                      <a:pt x="1103842" y="1052016"/>
                    </a:lnTo>
                    <a:lnTo>
                      <a:pt x="1104159" y="1061542"/>
                    </a:lnTo>
                    <a:lnTo>
                      <a:pt x="1104476" y="1068528"/>
                    </a:lnTo>
                    <a:lnTo>
                      <a:pt x="1105111" y="1072339"/>
                    </a:lnTo>
                    <a:lnTo>
                      <a:pt x="1105428" y="1072974"/>
                    </a:lnTo>
                    <a:lnTo>
                      <a:pt x="1105746" y="1071704"/>
                    </a:lnTo>
                    <a:lnTo>
                      <a:pt x="1107015" y="1067258"/>
                    </a:lnTo>
                    <a:lnTo>
                      <a:pt x="1109554" y="1059002"/>
                    </a:lnTo>
                    <a:lnTo>
                      <a:pt x="1118123" y="1037409"/>
                    </a:lnTo>
                    <a:lnTo>
                      <a:pt x="1128278" y="1010735"/>
                    </a:lnTo>
                    <a:lnTo>
                      <a:pt x="1133356" y="997081"/>
                    </a:lnTo>
                    <a:lnTo>
                      <a:pt x="1137799" y="983427"/>
                    </a:lnTo>
                    <a:lnTo>
                      <a:pt x="1142242" y="970090"/>
                    </a:lnTo>
                    <a:lnTo>
                      <a:pt x="1146685" y="956118"/>
                    </a:lnTo>
                    <a:lnTo>
                      <a:pt x="1154936" y="927539"/>
                    </a:lnTo>
                    <a:lnTo>
                      <a:pt x="1159062" y="913250"/>
                    </a:lnTo>
                    <a:lnTo>
                      <a:pt x="1163188" y="899596"/>
                    </a:lnTo>
                    <a:lnTo>
                      <a:pt x="1167948" y="886576"/>
                    </a:lnTo>
                    <a:lnTo>
                      <a:pt x="1172074" y="874827"/>
                    </a:lnTo>
                    <a:lnTo>
                      <a:pt x="1180642" y="854504"/>
                    </a:lnTo>
                    <a:lnTo>
                      <a:pt x="1187307" y="836722"/>
                    </a:lnTo>
                    <a:lnTo>
                      <a:pt x="1193971" y="817352"/>
                    </a:lnTo>
                    <a:lnTo>
                      <a:pt x="1200953" y="792901"/>
                    </a:lnTo>
                    <a:lnTo>
                      <a:pt x="1207935" y="770038"/>
                    </a:lnTo>
                    <a:lnTo>
                      <a:pt x="1212061" y="753843"/>
                    </a:lnTo>
                    <a:lnTo>
                      <a:pt x="1215234" y="740824"/>
                    </a:lnTo>
                    <a:lnTo>
                      <a:pt x="1217456" y="727170"/>
                    </a:lnTo>
                    <a:close/>
                    <a:moveTo>
                      <a:pt x="951289" y="722517"/>
                    </a:moveTo>
                    <a:lnTo>
                      <a:pt x="947591" y="730952"/>
                    </a:lnTo>
                    <a:lnTo>
                      <a:pt x="941247" y="745564"/>
                    </a:lnTo>
                    <a:lnTo>
                      <a:pt x="936489" y="757953"/>
                    </a:lnTo>
                    <a:lnTo>
                      <a:pt x="932683" y="768754"/>
                    </a:lnTo>
                    <a:lnTo>
                      <a:pt x="929194" y="780190"/>
                    </a:lnTo>
                    <a:lnTo>
                      <a:pt x="927608" y="786544"/>
                    </a:lnTo>
                    <a:lnTo>
                      <a:pt x="926022" y="793215"/>
                    </a:lnTo>
                    <a:lnTo>
                      <a:pt x="925070" y="800203"/>
                    </a:lnTo>
                    <a:lnTo>
                      <a:pt x="923801" y="807192"/>
                    </a:lnTo>
                    <a:lnTo>
                      <a:pt x="919995" y="840229"/>
                    </a:lnTo>
                    <a:lnTo>
                      <a:pt x="918324" y="852574"/>
                    </a:lnTo>
                    <a:lnTo>
                      <a:pt x="922630" y="888481"/>
                    </a:lnTo>
                    <a:lnTo>
                      <a:pt x="923018" y="891809"/>
                    </a:lnTo>
                    <a:lnTo>
                      <a:pt x="946322" y="764942"/>
                    </a:lnTo>
                    <a:lnTo>
                      <a:pt x="947908" y="757636"/>
                    </a:lnTo>
                    <a:lnTo>
                      <a:pt x="950763" y="747470"/>
                    </a:lnTo>
                    <a:lnTo>
                      <a:pt x="951878" y="744244"/>
                    </a:lnTo>
                    <a:lnTo>
                      <a:pt x="951827" y="741777"/>
                    </a:lnTo>
                    <a:lnTo>
                      <a:pt x="951289" y="722517"/>
                    </a:lnTo>
                    <a:close/>
                    <a:moveTo>
                      <a:pt x="844820" y="706174"/>
                    </a:moveTo>
                    <a:lnTo>
                      <a:pt x="840379" y="722057"/>
                    </a:lnTo>
                    <a:lnTo>
                      <a:pt x="829595" y="759224"/>
                    </a:lnTo>
                    <a:lnTo>
                      <a:pt x="817541" y="800521"/>
                    </a:lnTo>
                    <a:lnTo>
                      <a:pt x="812149" y="816722"/>
                    </a:lnTo>
                    <a:lnTo>
                      <a:pt x="808025" y="827840"/>
                    </a:lnTo>
                    <a:lnTo>
                      <a:pt x="806439" y="831970"/>
                    </a:lnTo>
                    <a:lnTo>
                      <a:pt x="804853" y="836735"/>
                    </a:lnTo>
                    <a:lnTo>
                      <a:pt x="802316" y="846900"/>
                    </a:lnTo>
                    <a:lnTo>
                      <a:pt x="799461" y="858972"/>
                    </a:lnTo>
                    <a:lnTo>
                      <a:pt x="797241" y="871678"/>
                    </a:lnTo>
                    <a:lnTo>
                      <a:pt x="792800" y="898045"/>
                    </a:lnTo>
                    <a:lnTo>
                      <a:pt x="790580" y="910752"/>
                    </a:lnTo>
                    <a:lnTo>
                      <a:pt x="788042" y="922188"/>
                    </a:lnTo>
                    <a:lnTo>
                      <a:pt x="786139" y="933942"/>
                    </a:lnTo>
                    <a:lnTo>
                      <a:pt x="784236" y="946331"/>
                    </a:lnTo>
                    <a:lnTo>
                      <a:pt x="782967" y="958720"/>
                    </a:lnTo>
                    <a:lnTo>
                      <a:pt x="781381" y="971109"/>
                    </a:lnTo>
                    <a:lnTo>
                      <a:pt x="779795" y="992710"/>
                    </a:lnTo>
                    <a:lnTo>
                      <a:pt x="778209" y="1007958"/>
                    </a:lnTo>
                    <a:lnTo>
                      <a:pt x="778209" y="1010817"/>
                    </a:lnTo>
                    <a:lnTo>
                      <a:pt x="778526" y="1014629"/>
                    </a:lnTo>
                    <a:lnTo>
                      <a:pt x="779478" y="1023842"/>
                    </a:lnTo>
                    <a:lnTo>
                      <a:pt x="780429" y="1034007"/>
                    </a:lnTo>
                    <a:lnTo>
                      <a:pt x="782333" y="1044490"/>
                    </a:lnTo>
                    <a:lnTo>
                      <a:pt x="783919" y="1054020"/>
                    </a:lnTo>
                    <a:lnTo>
                      <a:pt x="785505" y="1061009"/>
                    </a:lnTo>
                    <a:lnTo>
                      <a:pt x="786773" y="1064821"/>
                    </a:lnTo>
                    <a:lnTo>
                      <a:pt x="787091" y="1065456"/>
                    </a:lnTo>
                    <a:lnTo>
                      <a:pt x="787091" y="1064185"/>
                    </a:lnTo>
                    <a:lnTo>
                      <a:pt x="787725" y="1059103"/>
                    </a:lnTo>
                    <a:lnTo>
                      <a:pt x="788994" y="1050843"/>
                    </a:lnTo>
                    <a:lnTo>
                      <a:pt x="793752" y="1028289"/>
                    </a:lnTo>
                    <a:lnTo>
                      <a:pt x="800095" y="1000017"/>
                    </a:lnTo>
                    <a:lnTo>
                      <a:pt x="802950" y="986039"/>
                    </a:lnTo>
                    <a:lnTo>
                      <a:pt x="805805" y="971744"/>
                    </a:lnTo>
                    <a:lnTo>
                      <a:pt x="807708" y="958084"/>
                    </a:lnTo>
                    <a:lnTo>
                      <a:pt x="809928" y="943472"/>
                    </a:lnTo>
                    <a:lnTo>
                      <a:pt x="813735" y="913929"/>
                    </a:lnTo>
                    <a:lnTo>
                      <a:pt x="815638" y="899316"/>
                    </a:lnTo>
                    <a:lnTo>
                      <a:pt x="817858" y="885020"/>
                    </a:lnTo>
                    <a:lnTo>
                      <a:pt x="820079" y="871678"/>
                    </a:lnTo>
                    <a:lnTo>
                      <a:pt x="822933" y="859289"/>
                    </a:lnTo>
                    <a:lnTo>
                      <a:pt x="827691" y="838323"/>
                    </a:lnTo>
                    <a:lnTo>
                      <a:pt x="831498" y="819263"/>
                    </a:lnTo>
                    <a:lnTo>
                      <a:pt x="835304" y="798933"/>
                    </a:lnTo>
                    <a:lnTo>
                      <a:pt x="838793" y="773837"/>
                    </a:lnTo>
                    <a:lnTo>
                      <a:pt x="841965" y="750012"/>
                    </a:lnTo>
                    <a:lnTo>
                      <a:pt x="843868" y="733175"/>
                    </a:lnTo>
                    <a:lnTo>
                      <a:pt x="844820" y="719833"/>
                    </a:lnTo>
                    <a:lnTo>
                      <a:pt x="844820" y="706174"/>
                    </a:lnTo>
                    <a:close/>
                    <a:moveTo>
                      <a:pt x="380731" y="704269"/>
                    </a:moveTo>
                    <a:lnTo>
                      <a:pt x="376282" y="720788"/>
                    </a:lnTo>
                    <a:lnTo>
                      <a:pt x="365477" y="757637"/>
                    </a:lnTo>
                    <a:lnTo>
                      <a:pt x="353400" y="798616"/>
                    </a:lnTo>
                    <a:lnTo>
                      <a:pt x="347997" y="814817"/>
                    </a:lnTo>
                    <a:lnTo>
                      <a:pt x="343866" y="825936"/>
                    </a:lnTo>
                    <a:lnTo>
                      <a:pt x="342277" y="830065"/>
                    </a:lnTo>
                    <a:lnTo>
                      <a:pt x="340688" y="834830"/>
                    </a:lnTo>
                    <a:lnTo>
                      <a:pt x="338145" y="844996"/>
                    </a:lnTo>
                    <a:lnTo>
                      <a:pt x="335285" y="857067"/>
                    </a:lnTo>
                    <a:lnTo>
                      <a:pt x="333060" y="869774"/>
                    </a:lnTo>
                    <a:lnTo>
                      <a:pt x="328611" y="896141"/>
                    </a:lnTo>
                    <a:lnTo>
                      <a:pt x="326069" y="908847"/>
                    </a:lnTo>
                    <a:lnTo>
                      <a:pt x="323844" y="920601"/>
                    </a:lnTo>
                    <a:lnTo>
                      <a:pt x="321937" y="932037"/>
                    </a:lnTo>
                    <a:lnTo>
                      <a:pt x="320030" y="944426"/>
                    </a:lnTo>
                    <a:lnTo>
                      <a:pt x="318441" y="956815"/>
                    </a:lnTo>
                    <a:lnTo>
                      <a:pt x="317488" y="969204"/>
                    </a:lnTo>
                    <a:lnTo>
                      <a:pt x="315581" y="991123"/>
                    </a:lnTo>
                    <a:lnTo>
                      <a:pt x="313992" y="1006054"/>
                    </a:lnTo>
                    <a:lnTo>
                      <a:pt x="313992" y="1009230"/>
                    </a:lnTo>
                    <a:lnTo>
                      <a:pt x="313992" y="1012725"/>
                    </a:lnTo>
                    <a:lnTo>
                      <a:pt x="315263" y="1021937"/>
                    </a:lnTo>
                    <a:lnTo>
                      <a:pt x="316217" y="1032102"/>
                    </a:lnTo>
                    <a:lnTo>
                      <a:pt x="318124" y="1042903"/>
                    </a:lnTo>
                    <a:lnTo>
                      <a:pt x="319713" y="1052115"/>
                    </a:lnTo>
                    <a:lnTo>
                      <a:pt x="321302" y="1059104"/>
                    </a:lnTo>
                    <a:lnTo>
                      <a:pt x="322255" y="1062916"/>
                    </a:lnTo>
                    <a:lnTo>
                      <a:pt x="322891" y="1063551"/>
                    </a:lnTo>
                    <a:lnTo>
                      <a:pt x="322891" y="1062281"/>
                    </a:lnTo>
                    <a:lnTo>
                      <a:pt x="323526" y="1057198"/>
                    </a:lnTo>
                    <a:lnTo>
                      <a:pt x="325115" y="1049256"/>
                    </a:lnTo>
                    <a:lnTo>
                      <a:pt x="330200" y="1026384"/>
                    </a:lnTo>
                    <a:lnTo>
                      <a:pt x="335921" y="998430"/>
                    </a:lnTo>
                    <a:lnTo>
                      <a:pt x="338781" y="984135"/>
                    </a:lnTo>
                    <a:lnTo>
                      <a:pt x="341641" y="969840"/>
                    </a:lnTo>
                    <a:lnTo>
                      <a:pt x="343866" y="956180"/>
                    </a:lnTo>
                    <a:lnTo>
                      <a:pt x="345773" y="941567"/>
                    </a:lnTo>
                    <a:lnTo>
                      <a:pt x="349586" y="912342"/>
                    </a:lnTo>
                    <a:lnTo>
                      <a:pt x="351811" y="897411"/>
                    </a:lnTo>
                    <a:lnTo>
                      <a:pt x="353718" y="883116"/>
                    </a:lnTo>
                    <a:lnTo>
                      <a:pt x="355942" y="869774"/>
                    </a:lnTo>
                    <a:lnTo>
                      <a:pt x="358803" y="857702"/>
                    </a:lnTo>
                    <a:lnTo>
                      <a:pt x="363570" y="836419"/>
                    </a:lnTo>
                    <a:lnTo>
                      <a:pt x="367383" y="817359"/>
                    </a:lnTo>
                    <a:lnTo>
                      <a:pt x="371197" y="797028"/>
                    </a:lnTo>
                    <a:lnTo>
                      <a:pt x="374693" y="771932"/>
                    </a:lnTo>
                    <a:lnTo>
                      <a:pt x="377871" y="748107"/>
                    </a:lnTo>
                    <a:lnTo>
                      <a:pt x="379778" y="731271"/>
                    </a:lnTo>
                    <a:lnTo>
                      <a:pt x="380731" y="717929"/>
                    </a:lnTo>
                    <a:lnTo>
                      <a:pt x="380731" y="704269"/>
                    </a:lnTo>
                    <a:close/>
                    <a:moveTo>
                      <a:pt x="499179" y="700280"/>
                    </a:moveTo>
                    <a:lnTo>
                      <a:pt x="493552" y="708716"/>
                    </a:lnTo>
                    <a:lnTo>
                      <a:pt x="491645" y="711893"/>
                    </a:lnTo>
                    <a:lnTo>
                      <a:pt x="489421" y="716340"/>
                    </a:lnTo>
                    <a:lnTo>
                      <a:pt x="483382" y="729047"/>
                    </a:lnTo>
                    <a:lnTo>
                      <a:pt x="477344" y="743977"/>
                    </a:lnTo>
                    <a:lnTo>
                      <a:pt x="472577" y="756049"/>
                    </a:lnTo>
                    <a:lnTo>
                      <a:pt x="468763" y="766849"/>
                    </a:lnTo>
                    <a:lnTo>
                      <a:pt x="465267" y="778285"/>
                    </a:lnTo>
                    <a:lnTo>
                      <a:pt x="463678" y="784639"/>
                    </a:lnTo>
                    <a:lnTo>
                      <a:pt x="462089" y="791310"/>
                    </a:lnTo>
                    <a:lnTo>
                      <a:pt x="461136" y="798616"/>
                    </a:lnTo>
                    <a:lnTo>
                      <a:pt x="460183" y="805923"/>
                    </a:lnTo>
                    <a:lnTo>
                      <a:pt x="456051" y="838642"/>
                    </a:lnTo>
                    <a:lnTo>
                      <a:pt x="453509" y="857067"/>
                    </a:lnTo>
                    <a:lnTo>
                      <a:pt x="450331" y="877398"/>
                    </a:lnTo>
                    <a:lnTo>
                      <a:pt x="446835" y="894870"/>
                    </a:lnTo>
                    <a:lnTo>
                      <a:pt x="442068" y="921872"/>
                    </a:lnTo>
                    <a:lnTo>
                      <a:pt x="427766" y="991759"/>
                    </a:lnTo>
                    <a:lnTo>
                      <a:pt x="415054" y="1057833"/>
                    </a:lnTo>
                    <a:lnTo>
                      <a:pt x="410923" y="1080705"/>
                    </a:lnTo>
                    <a:lnTo>
                      <a:pt x="409969" y="1087694"/>
                    </a:lnTo>
                    <a:lnTo>
                      <a:pt x="409334" y="1091824"/>
                    </a:lnTo>
                    <a:lnTo>
                      <a:pt x="409016" y="1103895"/>
                    </a:lnTo>
                    <a:lnTo>
                      <a:pt x="408380" y="1119461"/>
                    </a:lnTo>
                    <a:lnTo>
                      <a:pt x="406791" y="1138839"/>
                    </a:lnTo>
                    <a:lnTo>
                      <a:pt x="430309" y="1026384"/>
                    </a:lnTo>
                    <a:lnTo>
                      <a:pt x="443021" y="967298"/>
                    </a:lnTo>
                    <a:lnTo>
                      <a:pt x="452237" y="923778"/>
                    </a:lnTo>
                    <a:lnTo>
                      <a:pt x="457640" y="897729"/>
                    </a:lnTo>
                    <a:lnTo>
                      <a:pt x="482429" y="763037"/>
                    </a:lnTo>
                    <a:lnTo>
                      <a:pt x="484018" y="755731"/>
                    </a:lnTo>
                    <a:lnTo>
                      <a:pt x="487514" y="745883"/>
                    </a:lnTo>
                    <a:lnTo>
                      <a:pt x="495459" y="720788"/>
                    </a:lnTo>
                    <a:lnTo>
                      <a:pt x="500579" y="706430"/>
                    </a:lnTo>
                    <a:lnTo>
                      <a:pt x="499179" y="700280"/>
                    </a:lnTo>
                    <a:close/>
                    <a:moveTo>
                      <a:pt x="1019215" y="563346"/>
                    </a:moveTo>
                    <a:lnTo>
                      <a:pt x="1017691" y="568306"/>
                    </a:lnTo>
                    <a:lnTo>
                      <a:pt x="1014836" y="577518"/>
                    </a:lnTo>
                    <a:lnTo>
                      <a:pt x="1012299" y="587366"/>
                    </a:lnTo>
                    <a:lnTo>
                      <a:pt x="1010078" y="598167"/>
                    </a:lnTo>
                    <a:lnTo>
                      <a:pt x="1005638" y="620721"/>
                    </a:lnTo>
                    <a:lnTo>
                      <a:pt x="1002466" y="644228"/>
                    </a:lnTo>
                    <a:lnTo>
                      <a:pt x="999294" y="667736"/>
                    </a:lnTo>
                    <a:lnTo>
                      <a:pt x="997390" y="689020"/>
                    </a:lnTo>
                    <a:lnTo>
                      <a:pt x="995805" y="707762"/>
                    </a:lnTo>
                    <a:lnTo>
                      <a:pt x="995487" y="721739"/>
                    </a:lnTo>
                    <a:lnTo>
                      <a:pt x="995170" y="739211"/>
                    </a:lnTo>
                    <a:lnTo>
                      <a:pt x="993584" y="766213"/>
                    </a:lnTo>
                    <a:lnTo>
                      <a:pt x="991226" y="797208"/>
                    </a:lnTo>
                    <a:lnTo>
                      <a:pt x="992132" y="827831"/>
                    </a:lnTo>
                    <a:lnTo>
                      <a:pt x="993401" y="885941"/>
                    </a:lnTo>
                    <a:lnTo>
                      <a:pt x="1014347" y="702402"/>
                    </a:lnTo>
                    <a:lnTo>
                      <a:pt x="1016568" y="711610"/>
                    </a:lnTo>
                    <a:lnTo>
                      <a:pt x="1018472" y="721454"/>
                    </a:lnTo>
                    <a:lnTo>
                      <a:pt x="1021011" y="734473"/>
                    </a:lnTo>
                    <a:lnTo>
                      <a:pt x="1023550" y="749398"/>
                    </a:lnTo>
                    <a:lnTo>
                      <a:pt x="1025454" y="765593"/>
                    </a:lnTo>
                    <a:lnTo>
                      <a:pt x="1026089" y="774166"/>
                    </a:lnTo>
                    <a:lnTo>
                      <a:pt x="1026406" y="782740"/>
                    </a:lnTo>
                    <a:lnTo>
                      <a:pt x="1026724" y="791631"/>
                    </a:lnTo>
                    <a:lnTo>
                      <a:pt x="1026406" y="800205"/>
                    </a:lnTo>
                    <a:lnTo>
                      <a:pt x="1025454" y="834817"/>
                    </a:lnTo>
                    <a:lnTo>
                      <a:pt x="1024185" y="871016"/>
                    </a:lnTo>
                    <a:lnTo>
                      <a:pt x="1022915" y="907534"/>
                    </a:lnTo>
                    <a:lnTo>
                      <a:pt x="1021646" y="945004"/>
                    </a:lnTo>
                    <a:lnTo>
                      <a:pt x="1021011" y="954213"/>
                    </a:lnTo>
                    <a:lnTo>
                      <a:pt x="1021646" y="963104"/>
                    </a:lnTo>
                    <a:lnTo>
                      <a:pt x="1021963" y="971360"/>
                    </a:lnTo>
                    <a:lnTo>
                      <a:pt x="1022598" y="979616"/>
                    </a:lnTo>
                    <a:lnTo>
                      <a:pt x="1023329" y="985053"/>
                    </a:lnTo>
                    <a:lnTo>
                      <a:pt x="1025761" y="975319"/>
                    </a:lnTo>
                    <a:lnTo>
                      <a:pt x="1038478" y="923259"/>
                    </a:lnTo>
                    <a:lnTo>
                      <a:pt x="1042928" y="907069"/>
                    </a:lnTo>
                    <a:lnTo>
                      <a:pt x="1045472" y="898498"/>
                    </a:lnTo>
                    <a:lnTo>
                      <a:pt x="1048969" y="886435"/>
                    </a:lnTo>
                    <a:lnTo>
                      <a:pt x="1053716" y="868106"/>
                    </a:lnTo>
                    <a:lnTo>
                      <a:pt x="1052747" y="848471"/>
                    </a:lnTo>
                    <a:lnTo>
                      <a:pt x="1050843" y="820527"/>
                    </a:lnTo>
                    <a:lnTo>
                      <a:pt x="1048621" y="791949"/>
                    </a:lnTo>
                    <a:lnTo>
                      <a:pt x="1046400" y="764322"/>
                    </a:lnTo>
                    <a:lnTo>
                      <a:pt x="1043544" y="738919"/>
                    </a:lnTo>
                    <a:lnTo>
                      <a:pt x="1041322" y="717644"/>
                    </a:lnTo>
                    <a:lnTo>
                      <a:pt x="1039101" y="702084"/>
                    </a:lnTo>
                    <a:lnTo>
                      <a:pt x="1033705" y="666519"/>
                    </a:lnTo>
                    <a:lnTo>
                      <a:pt x="1026406" y="617300"/>
                    </a:lnTo>
                    <a:lnTo>
                      <a:pt x="1022598" y="591579"/>
                    </a:lnTo>
                    <a:lnTo>
                      <a:pt x="1019742" y="567764"/>
                    </a:lnTo>
                    <a:lnTo>
                      <a:pt x="1019215" y="563346"/>
                    </a:lnTo>
                    <a:close/>
                    <a:moveTo>
                      <a:pt x="555028" y="562850"/>
                    </a:moveTo>
                    <a:lnTo>
                      <a:pt x="553935" y="566401"/>
                    </a:lnTo>
                    <a:lnTo>
                      <a:pt x="551075" y="575614"/>
                    </a:lnTo>
                    <a:lnTo>
                      <a:pt x="548850" y="585461"/>
                    </a:lnTo>
                    <a:lnTo>
                      <a:pt x="546308" y="596262"/>
                    </a:lnTo>
                    <a:lnTo>
                      <a:pt x="541859" y="619134"/>
                    </a:lnTo>
                    <a:lnTo>
                      <a:pt x="538681" y="642641"/>
                    </a:lnTo>
                    <a:lnTo>
                      <a:pt x="535820" y="665831"/>
                    </a:lnTo>
                    <a:lnTo>
                      <a:pt x="533596" y="687433"/>
                    </a:lnTo>
                    <a:lnTo>
                      <a:pt x="532325" y="705857"/>
                    </a:lnTo>
                    <a:lnTo>
                      <a:pt x="531689" y="720152"/>
                    </a:lnTo>
                    <a:lnTo>
                      <a:pt x="531392" y="736189"/>
                    </a:lnTo>
                    <a:lnTo>
                      <a:pt x="532066" y="739211"/>
                    </a:lnTo>
                    <a:lnTo>
                      <a:pt x="539679" y="770342"/>
                    </a:lnTo>
                    <a:lnTo>
                      <a:pt x="548560" y="802427"/>
                    </a:lnTo>
                    <a:lnTo>
                      <a:pt x="565689" y="864690"/>
                    </a:lnTo>
                    <a:lnTo>
                      <a:pt x="577315" y="906154"/>
                    </a:lnTo>
                    <a:lnTo>
                      <a:pt x="577771" y="904355"/>
                    </a:lnTo>
                    <a:lnTo>
                      <a:pt x="580614" y="895458"/>
                    </a:lnTo>
                    <a:lnTo>
                      <a:pt x="584088" y="883383"/>
                    </a:lnTo>
                    <a:lnTo>
                      <a:pt x="588826" y="864954"/>
                    </a:lnTo>
                    <a:lnTo>
                      <a:pt x="597628" y="833079"/>
                    </a:lnTo>
                    <a:lnTo>
                      <a:pt x="592650" y="806557"/>
                    </a:lnTo>
                    <a:lnTo>
                      <a:pt x="584720" y="761448"/>
                    </a:lnTo>
                    <a:lnTo>
                      <a:pt x="576791" y="716339"/>
                    </a:lnTo>
                    <a:lnTo>
                      <a:pt x="569812" y="675678"/>
                    </a:lnTo>
                    <a:lnTo>
                      <a:pt x="564420" y="641687"/>
                    </a:lnTo>
                    <a:lnTo>
                      <a:pt x="561565" y="618497"/>
                    </a:lnTo>
                    <a:lnTo>
                      <a:pt x="555028" y="562850"/>
                    </a:lnTo>
                    <a:close/>
                    <a:moveTo>
                      <a:pt x="604480" y="468854"/>
                    </a:moveTo>
                    <a:lnTo>
                      <a:pt x="604466" y="468877"/>
                    </a:lnTo>
                    <a:lnTo>
                      <a:pt x="586669" y="497785"/>
                    </a:lnTo>
                    <a:lnTo>
                      <a:pt x="581420" y="506919"/>
                    </a:lnTo>
                    <a:lnTo>
                      <a:pt x="581866" y="510490"/>
                    </a:lnTo>
                    <a:lnTo>
                      <a:pt x="585672" y="542257"/>
                    </a:lnTo>
                    <a:lnTo>
                      <a:pt x="588527" y="569259"/>
                    </a:lnTo>
                    <a:lnTo>
                      <a:pt x="590747" y="591496"/>
                    </a:lnTo>
                    <a:lnTo>
                      <a:pt x="593602" y="612779"/>
                    </a:lnTo>
                    <a:lnTo>
                      <a:pt x="596774" y="632792"/>
                    </a:lnTo>
                    <a:lnTo>
                      <a:pt x="600580" y="652488"/>
                    </a:lnTo>
                    <a:lnTo>
                      <a:pt x="609144" y="691561"/>
                    </a:lnTo>
                    <a:lnTo>
                      <a:pt x="613585" y="712527"/>
                    </a:lnTo>
                    <a:lnTo>
                      <a:pt x="618343" y="735399"/>
                    </a:lnTo>
                    <a:lnTo>
                      <a:pt x="622181" y="756413"/>
                    </a:lnTo>
                    <a:lnTo>
                      <a:pt x="622309" y="756285"/>
                    </a:lnTo>
                    <a:lnTo>
                      <a:pt x="622625" y="755650"/>
                    </a:lnTo>
                    <a:lnTo>
                      <a:pt x="622940" y="756603"/>
                    </a:lnTo>
                    <a:lnTo>
                      <a:pt x="623572" y="757556"/>
                    </a:lnTo>
                    <a:lnTo>
                      <a:pt x="623888" y="759463"/>
                    </a:lnTo>
                    <a:lnTo>
                      <a:pt x="623596" y="764160"/>
                    </a:lnTo>
                    <a:lnTo>
                      <a:pt x="627859" y="787497"/>
                    </a:lnTo>
                    <a:lnTo>
                      <a:pt x="637692" y="840229"/>
                    </a:lnTo>
                    <a:lnTo>
                      <a:pt x="647525" y="897728"/>
                    </a:lnTo>
                    <a:lnTo>
                      <a:pt x="640229" y="713162"/>
                    </a:lnTo>
                    <a:lnTo>
                      <a:pt x="643719" y="721422"/>
                    </a:lnTo>
                    <a:lnTo>
                      <a:pt x="647525" y="730952"/>
                    </a:lnTo>
                    <a:lnTo>
                      <a:pt x="652283" y="743658"/>
                    </a:lnTo>
                    <a:lnTo>
                      <a:pt x="656724" y="757636"/>
                    </a:lnTo>
                    <a:lnTo>
                      <a:pt x="661164" y="773837"/>
                    </a:lnTo>
                    <a:lnTo>
                      <a:pt x="663067" y="782096"/>
                    </a:lnTo>
                    <a:lnTo>
                      <a:pt x="664971" y="790356"/>
                    </a:lnTo>
                    <a:lnTo>
                      <a:pt x="666239" y="798933"/>
                    </a:lnTo>
                    <a:lnTo>
                      <a:pt x="667508" y="807192"/>
                    </a:lnTo>
                    <a:lnTo>
                      <a:pt x="671632" y="842135"/>
                    </a:lnTo>
                    <a:lnTo>
                      <a:pt x="676072" y="878032"/>
                    </a:lnTo>
                    <a:lnTo>
                      <a:pt x="677695" y="890490"/>
                    </a:lnTo>
                    <a:lnTo>
                      <a:pt x="678764" y="886435"/>
                    </a:lnTo>
                    <a:lnTo>
                      <a:pt x="684168" y="868024"/>
                    </a:lnTo>
                    <a:lnTo>
                      <a:pt x="695373" y="826715"/>
                    </a:lnTo>
                    <a:lnTo>
                      <a:pt x="694787" y="824028"/>
                    </a:lnTo>
                    <a:lnTo>
                      <a:pt x="688443" y="796391"/>
                    </a:lnTo>
                    <a:lnTo>
                      <a:pt x="681465" y="769072"/>
                    </a:lnTo>
                    <a:lnTo>
                      <a:pt x="675121" y="744294"/>
                    </a:lnTo>
                    <a:lnTo>
                      <a:pt x="669411" y="723645"/>
                    </a:lnTo>
                    <a:lnTo>
                      <a:pt x="664971" y="708397"/>
                    </a:lnTo>
                    <a:lnTo>
                      <a:pt x="654186" y="674089"/>
                    </a:lnTo>
                    <a:lnTo>
                      <a:pt x="639595" y="626757"/>
                    </a:lnTo>
                    <a:lnTo>
                      <a:pt x="631982" y="602296"/>
                    </a:lnTo>
                    <a:lnTo>
                      <a:pt x="625004" y="578789"/>
                    </a:lnTo>
                    <a:lnTo>
                      <a:pt x="619295" y="558140"/>
                    </a:lnTo>
                    <a:lnTo>
                      <a:pt x="615488" y="541939"/>
                    </a:lnTo>
                    <a:lnTo>
                      <a:pt x="611999" y="521926"/>
                    </a:lnTo>
                    <a:lnTo>
                      <a:pt x="607558" y="490795"/>
                    </a:lnTo>
                    <a:lnTo>
                      <a:pt x="604480" y="468854"/>
                    </a:lnTo>
                    <a:close/>
                    <a:moveTo>
                      <a:pt x="1016415" y="438563"/>
                    </a:moveTo>
                    <a:lnTo>
                      <a:pt x="1015471" y="452039"/>
                    </a:lnTo>
                    <a:lnTo>
                      <a:pt x="1016282" y="449455"/>
                    </a:lnTo>
                    <a:lnTo>
                      <a:pt x="1016415" y="438563"/>
                    </a:lnTo>
                    <a:close/>
                    <a:moveTo>
                      <a:pt x="1344399" y="180680"/>
                    </a:moveTo>
                    <a:lnTo>
                      <a:pt x="1343447" y="186396"/>
                    </a:lnTo>
                    <a:lnTo>
                      <a:pt x="1343402" y="186530"/>
                    </a:lnTo>
                    <a:lnTo>
                      <a:pt x="1344399" y="180680"/>
                    </a:lnTo>
                    <a:close/>
                    <a:moveTo>
                      <a:pt x="334014" y="0"/>
                    </a:moveTo>
                    <a:lnTo>
                      <a:pt x="346408" y="337363"/>
                    </a:lnTo>
                    <a:lnTo>
                      <a:pt x="375964" y="220779"/>
                    </a:lnTo>
                    <a:lnTo>
                      <a:pt x="373422" y="248416"/>
                    </a:lnTo>
                    <a:lnTo>
                      <a:pt x="367383" y="313538"/>
                    </a:lnTo>
                    <a:lnTo>
                      <a:pt x="363570" y="350387"/>
                    </a:lnTo>
                    <a:lnTo>
                      <a:pt x="359438" y="385966"/>
                    </a:lnTo>
                    <a:lnTo>
                      <a:pt x="357214" y="401532"/>
                    </a:lnTo>
                    <a:lnTo>
                      <a:pt x="355307" y="415827"/>
                    </a:lnTo>
                    <a:lnTo>
                      <a:pt x="353400" y="427580"/>
                    </a:lnTo>
                    <a:lnTo>
                      <a:pt x="351493" y="436793"/>
                    </a:lnTo>
                    <a:lnTo>
                      <a:pt x="349586" y="445052"/>
                    </a:lnTo>
                    <a:lnTo>
                      <a:pt x="347680" y="454900"/>
                    </a:lnTo>
                    <a:lnTo>
                      <a:pt x="343548" y="478407"/>
                    </a:lnTo>
                    <a:lnTo>
                      <a:pt x="339734" y="504774"/>
                    </a:lnTo>
                    <a:lnTo>
                      <a:pt x="335921" y="532728"/>
                    </a:lnTo>
                    <a:lnTo>
                      <a:pt x="328929" y="586732"/>
                    </a:lnTo>
                    <a:lnTo>
                      <a:pt x="323844" y="625487"/>
                    </a:lnTo>
                    <a:lnTo>
                      <a:pt x="322255" y="640100"/>
                    </a:lnTo>
                    <a:lnTo>
                      <a:pt x="321302" y="656619"/>
                    </a:lnTo>
                    <a:lnTo>
                      <a:pt x="320348" y="672820"/>
                    </a:lnTo>
                    <a:lnTo>
                      <a:pt x="319713" y="688703"/>
                    </a:lnTo>
                    <a:lnTo>
                      <a:pt x="319395" y="714117"/>
                    </a:lnTo>
                    <a:lnTo>
                      <a:pt x="319395" y="724600"/>
                    </a:lnTo>
                    <a:lnTo>
                      <a:pt x="371197" y="603251"/>
                    </a:lnTo>
                    <a:lnTo>
                      <a:pt x="371197" y="568307"/>
                    </a:lnTo>
                    <a:lnTo>
                      <a:pt x="371515" y="532093"/>
                    </a:lnTo>
                    <a:lnTo>
                      <a:pt x="372468" y="490161"/>
                    </a:lnTo>
                    <a:lnTo>
                      <a:pt x="373422" y="446958"/>
                    </a:lnTo>
                    <a:lnTo>
                      <a:pt x="374375" y="426310"/>
                    </a:lnTo>
                    <a:lnTo>
                      <a:pt x="375011" y="407567"/>
                    </a:lnTo>
                    <a:lnTo>
                      <a:pt x="376282" y="390731"/>
                    </a:lnTo>
                    <a:lnTo>
                      <a:pt x="377871" y="377071"/>
                    </a:lnTo>
                    <a:lnTo>
                      <a:pt x="379142" y="366588"/>
                    </a:lnTo>
                    <a:lnTo>
                      <a:pt x="380096" y="362776"/>
                    </a:lnTo>
                    <a:lnTo>
                      <a:pt x="380731" y="359917"/>
                    </a:lnTo>
                    <a:lnTo>
                      <a:pt x="383274" y="354199"/>
                    </a:lnTo>
                    <a:lnTo>
                      <a:pt x="385498" y="345622"/>
                    </a:lnTo>
                    <a:lnTo>
                      <a:pt x="388359" y="333551"/>
                    </a:lnTo>
                    <a:lnTo>
                      <a:pt x="391537" y="319891"/>
                    </a:lnTo>
                    <a:lnTo>
                      <a:pt x="398528" y="287807"/>
                    </a:lnTo>
                    <a:lnTo>
                      <a:pt x="405202" y="251910"/>
                    </a:lnTo>
                    <a:lnTo>
                      <a:pt x="411876" y="216331"/>
                    </a:lnTo>
                    <a:lnTo>
                      <a:pt x="417597" y="184247"/>
                    </a:lnTo>
                    <a:lnTo>
                      <a:pt x="421410" y="159151"/>
                    </a:lnTo>
                    <a:lnTo>
                      <a:pt x="422364" y="150574"/>
                    </a:lnTo>
                    <a:lnTo>
                      <a:pt x="422682" y="145174"/>
                    </a:lnTo>
                    <a:lnTo>
                      <a:pt x="417914" y="463795"/>
                    </a:lnTo>
                    <a:lnTo>
                      <a:pt x="450331" y="351340"/>
                    </a:lnTo>
                    <a:lnTo>
                      <a:pt x="487514" y="278912"/>
                    </a:lnTo>
                    <a:lnTo>
                      <a:pt x="482429" y="304008"/>
                    </a:lnTo>
                    <a:lnTo>
                      <a:pt x="471306" y="359917"/>
                    </a:lnTo>
                    <a:lnTo>
                      <a:pt x="465267" y="391366"/>
                    </a:lnTo>
                    <a:lnTo>
                      <a:pt x="459229" y="419639"/>
                    </a:lnTo>
                    <a:lnTo>
                      <a:pt x="453826" y="441875"/>
                    </a:lnTo>
                    <a:lnTo>
                      <a:pt x="451920" y="449817"/>
                    </a:lnTo>
                    <a:lnTo>
                      <a:pt x="450331" y="454582"/>
                    </a:lnTo>
                    <a:lnTo>
                      <a:pt x="446835" y="462524"/>
                    </a:lnTo>
                    <a:lnTo>
                      <a:pt x="443021" y="473325"/>
                    </a:lnTo>
                    <a:lnTo>
                      <a:pt x="439207" y="485078"/>
                    </a:lnTo>
                    <a:lnTo>
                      <a:pt x="435394" y="498420"/>
                    </a:lnTo>
                    <a:lnTo>
                      <a:pt x="431898" y="512398"/>
                    </a:lnTo>
                    <a:lnTo>
                      <a:pt x="429355" y="525740"/>
                    </a:lnTo>
                    <a:lnTo>
                      <a:pt x="428084" y="531775"/>
                    </a:lnTo>
                    <a:lnTo>
                      <a:pt x="427766" y="537811"/>
                    </a:lnTo>
                    <a:lnTo>
                      <a:pt x="427766" y="543847"/>
                    </a:lnTo>
                    <a:lnTo>
                      <a:pt x="427766" y="548929"/>
                    </a:lnTo>
                    <a:lnTo>
                      <a:pt x="428402" y="562589"/>
                    </a:lnTo>
                    <a:lnTo>
                      <a:pt x="429037" y="581014"/>
                    </a:lnTo>
                    <a:lnTo>
                      <a:pt x="429037" y="602298"/>
                    </a:lnTo>
                    <a:lnTo>
                      <a:pt x="429037" y="624534"/>
                    </a:lnTo>
                    <a:lnTo>
                      <a:pt x="428084" y="662972"/>
                    </a:lnTo>
                    <a:lnTo>
                      <a:pt x="427766" y="679809"/>
                    </a:lnTo>
                    <a:lnTo>
                      <a:pt x="440479" y="654395"/>
                    </a:lnTo>
                    <a:lnTo>
                      <a:pt x="450649" y="632158"/>
                    </a:lnTo>
                    <a:lnTo>
                      <a:pt x="460183" y="612145"/>
                    </a:lnTo>
                    <a:lnTo>
                      <a:pt x="464950" y="602298"/>
                    </a:lnTo>
                    <a:lnTo>
                      <a:pt x="470988" y="589591"/>
                    </a:lnTo>
                    <a:lnTo>
                      <a:pt x="473411" y="584746"/>
                    </a:lnTo>
                    <a:lnTo>
                      <a:pt x="471482" y="575930"/>
                    </a:lnTo>
                    <a:lnTo>
                      <a:pt x="465138" y="546387"/>
                    </a:lnTo>
                    <a:lnTo>
                      <a:pt x="473068" y="561952"/>
                    </a:lnTo>
                    <a:lnTo>
                      <a:pt x="478709" y="574155"/>
                    </a:lnTo>
                    <a:lnTo>
                      <a:pt x="484971" y="561636"/>
                    </a:lnTo>
                    <a:lnTo>
                      <a:pt x="491963" y="547341"/>
                    </a:lnTo>
                    <a:lnTo>
                      <a:pt x="498001" y="534634"/>
                    </a:lnTo>
                    <a:lnTo>
                      <a:pt x="502133" y="524469"/>
                    </a:lnTo>
                    <a:lnTo>
                      <a:pt x="503722" y="520657"/>
                    </a:lnTo>
                    <a:lnTo>
                      <a:pt x="504675" y="517480"/>
                    </a:lnTo>
                    <a:lnTo>
                      <a:pt x="506582" y="504138"/>
                    </a:lnTo>
                    <a:lnTo>
                      <a:pt x="509442" y="477137"/>
                    </a:lnTo>
                    <a:lnTo>
                      <a:pt x="518977" y="399626"/>
                    </a:lnTo>
                    <a:lnTo>
                      <a:pt x="524379" y="357694"/>
                    </a:lnTo>
                    <a:lnTo>
                      <a:pt x="529352" y="323194"/>
                    </a:lnTo>
                    <a:lnTo>
                      <a:pt x="528894" y="319254"/>
                    </a:lnTo>
                    <a:lnTo>
                      <a:pt x="521916" y="258898"/>
                    </a:lnTo>
                    <a:lnTo>
                      <a:pt x="514938" y="202988"/>
                    </a:lnTo>
                    <a:lnTo>
                      <a:pt x="509545" y="163915"/>
                    </a:lnTo>
                    <a:lnTo>
                      <a:pt x="507642" y="147714"/>
                    </a:lnTo>
                    <a:lnTo>
                      <a:pt x="505739" y="128336"/>
                    </a:lnTo>
                    <a:lnTo>
                      <a:pt x="502884" y="85133"/>
                    </a:lnTo>
                    <a:lnTo>
                      <a:pt x="500347" y="48602"/>
                    </a:lnTo>
                    <a:lnTo>
                      <a:pt x="499712" y="33354"/>
                    </a:lnTo>
                    <a:lnTo>
                      <a:pt x="507325" y="64485"/>
                    </a:lnTo>
                    <a:lnTo>
                      <a:pt x="514938" y="98475"/>
                    </a:lnTo>
                    <a:lnTo>
                      <a:pt x="524136" y="138819"/>
                    </a:lnTo>
                    <a:lnTo>
                      <a:pt x="533652" y="183293"/>
                    </a:lnTo>
                    <a:lnTo>
                      <a:pt x="542534" y="227131"/>
                    </a:lnTo>
                    <a:lnTo>
                      <a:pt x="546340" y="247779"/>
                    </a:lnTo>
                    <a:lnTo>
                      <a:pt x="546966" y="251540"/>
                    </a:lnTo>
                    <a:lnTo>
                      <a:pt x="548850" y="245557"/>
                    </a:lnTo>
                    <a:lnTo>
                      <a:pt x="554571" y="224908"/>
                    </a:lnTo>
                    <a:lnTo>
                      <a:pt x="560291" y="202989"/>
                    </a:lnTo>
                    <a:lnTo>
                      <a:pt x="569826" y="164869"/>
                    </a:lnTo>
                    <a:lnTo>
                      <a:pt x="573639" y="148668"/>
                    </a:lnTo>
                    <a:lnTo>
                      <a:pt x="571732" y="161375"/>
                    </a:lnTo>
                    <a:lnTo>
                      <a:pt x="569826" y="175670"/>
                    </a:lnTo>
                    <a:lnTo>
                      <a:pt x="567601" y="193777"/>
                    </a:lnTo>
                    <a:lnTo>
                      <a:pt x="565376" y="215061"/>
                    </a:lnTo>
                    <a:lnTo>
                      <a:pt x="563469" y="237933"/>
                    </a:lnTo>
                    <a:lnTo>
                      <a:pt x="561880" y="261123"/>
                    </a:lnTo>
                    <a:lnTo>
                      <a:pt x="561563" y="272559"/>
                    </a:lnTo>
                    <a:lnTo>
                      <a:pt x="561563" y="283677"/>
                    </a:lnTo>
                    <a:lnTo>
                      <a:pt x="560927" y="307820"/>
                    </a:lnTo>
                    <a:lnTo>
                      <a:pt x="559974" y="334504"/>
                    </a:lnTo>
                    <a:lnTo>
                      <a:pt x="559372" y="344842"/>
                    </a:lnTo>
                    <a:lnTo>
                      <a:pt x="561882" y="362775"/>
                    </a:lnTo>
                    <a:lnTo>
                      <a:pt x="567418" y="403491"/>
                    </a:lnTo>
                    <a:lnTo>
                      <a:pt x="576182" y="378024"/>
                    </a:lnTo>
                    <a:lnTo>
                      <a:pt x="585716" y="350387"/>
                    </a:lnTo>
                    <a:lnTo>
                      <a:pt x="587590" y="345552"/>
                    </a:lnTo>
                    <a:lnTo>
                      <a:pt x="587258" y="343079"/>
                    </a:lnTo>
                    <a:lnTo>
                      <a:pt x="583452" y="312266"/>
                    </a:lnTo>
                    <a:lnTo>
                      <a:pt x="590532" y="337964"/>
                    </a:lnTo>
                    <a:lnTo>
                      <a:pt x="595568" y="324974"/>
                    </a:lnTo>
                    <a:lnTo>
                      <a:pt x="603195" y="304643"/>
                    </a:lnTo>
                    <a:lnTo>
                      <a:pt x="606055" y="297337"/>
                    </a:lnTo>
                    <a:lnTo>
                      <a:pt x="608280" y="292889"/>
                    </a:lnTo>
                    <a:lnTo>
                      <a:pt x="610822" y="288124"/>
                    </a:lnTo>
                    <a:lnTo>
                      <a:pt x="613365" y="281771"/>
                    </a:lnTo>
                    <a:lnTo>
                      <a:pt x="620674" y="264617"/>
                    </a:lnTo>
                    <a:lnTo>
                      <a:pt x="638154" y="220779"/>
                    </a:lnTo>
                    <a:lnTo>
                      <a:pt x="653408" y="179800"/>
                    </a:lnTo>
                    <a:lnTo>
                      <a:pt x="660400" y="162010"/>
                    </a:lnTo>
                    <a:lnTo>
                      <a:pt x="657222" y="176305"/>
                    </a:lnTo>
                    <a:lnTo>
                      <a:pt x="653726" y="191871"/>
                    </a:lnTo>
                    <a:lnTo>
                      <a:pt x="650548" y="212202"/>
                    </a:lnTo>
                    <a:lnTo>
                      <a:pt x="646734" y="234756"/>
                    </a:lnTo>
                    <a:lnTo>
                      <a:pt x="643556" y="258899"/>
                    </a:lnTo>
                    <a:lnTo>
                      <a:pt x="642285" y="270970"/>
                    </a:lnTo>
                    <a:lnTo>
                      <a:pt x="641332" y="283359"/>
                    </a:lnTo>
                    <a:lnTo>
                      <a:pt x="640696" y="294795"/>
                    </a:lnTo>
                    <a:lnTo>
                      <a:pt x="640378" y="306231"/>
                    </a:lnTo>
                    <a:lnTo>
                      <a:pt x="640378" y="327197"/>
                    </a:lnTo>
                    <a:lnTo>
                      <a:pt x="640060" y="346575"/>
                    </a:lnTo>
                    <a:lnTo>
                      <a:pt x="639425" y="365000"/>
                    </a:lnTo>
                    <a:lnTo>
                      <a:pt x="638789" y="373577"/>
                    </a:lnTo>
                    <a:lnTo>
                      <a:pt x="638154" y="382154"/>
                    </a:lnTo>
                    <a:lnTo>
                      <a:pt x="636882" y="390096"/>
                    </a:lnTo>
                    <a:lnTo>
                      <a:pt x="635611" y="398037"/>
                    </a:lnTo>
                    <a:lnTo>
                      <a:pt x="634022" y="405661"/>
                    </a:lnTo>
                    <a:lnTo>
                      <a:pt x="632115" y="412968"/>
                    </a:lnTo>
                    <a:lnTo>
                      <a:pt x="629891" y="420274"/>
                    </a:lnTo>
                    <a:lnTo>
                      <a:pt x="627031" y="427263"/>
                    </a:lnTo>
                    <a:lnTo>
                      <a:pt x="624170" y="434251"/>
                    </a:lnTo>
                    <a:lnTo>
                      <a:pt x="620674" y="440922"/>
                    </a:lnTo>
                    <a:lnTo>
                      <a:pt x="619486" y="443051"/>
                    </a:lnTo>
                    <a:lnTo>
                      <a:pt x="628176" y="474594"/>
                    </a:lnTo>
                    <a:lnTo>
                      <a:pt x="632617" y="491113"/>
                    </a:lnTo>
                    <a:lnTo>
                      <a:pt x="638009" y="507949"/>
                    </a:lnTo>
                    <a:lnTo>
                      <a:pt x="649111" y="543210"/>
                    </a:lnTo>
                    <a:lnTo>
                      <a:pt x="654503" y="562270"/>
                    </a:lnTo>
                    <a:lnTo>
                      <a:pt x="659895" y="583236"/>
                    </a:lnTo>
                    <a:lnTo>
                      <a:pt x="664971" y="606426"/>
                    </a:lnTo>
                    <a:lnTo>
                      <a:pt x="667825" y="618815"/>
                    </a:lnTo>
                    <a:lnTo>
                      <a:pt x="670046" y="632157"/>
                    </a:lnTo>
                    <a:lnTo>
                      <a:pt x="672583" y="645817"/>
                    </a:lnTo>
                    <a:lnTo>
                      <a:pt x="675755" y="660747"/>
                    </a:lnTo>
                    <a:lnTo>
                      <a:pt x="679244" y="675995"/>
                    </a:lnTo>
                    <a:lnTo>
                      <a:pt x="683368" y="691879"/>
                    </a:lnTo>
                    <a:lnTo>
                      <a:pt x="691615" y="723328"/>
                    </a:lnTo>
                    <a:lnTo>
                      <a:pt x="700496" y="753506"/>
                    </a:lnTo>
                    <a:lnTo>
                      <a:pt x="708426" y="780190"/>
                    </a:lnTo>
                    <a:lnTo>
                      <a:pt x="708432" y="780209"/>
                    </a:lnTo>
                    <a:lnTo>
                      <a:pt x="708647" y="779458"/>
                    </a:lnTo>
                    <a:lnTo>
                      <a:pt x="711508" y="771522"/>
                    </a:lnTo>
                    <a:lnTo>
                      <a:pt x="713734" y="765491"/>
                    </a:lnTo>
                    <a:lnTo>
                      <a:pt x="715959" y="761364"/>
                    </a:lnTo>
                    <a:lnTo>
                      <a:pt x="716595" y="759777"/>
                    </a:lnTo>
                    <a:lnTo>
                      <a:pt x="717549" y="758825"/>
                    </a:lnTo>
                    <a:lnTo>
                      <a:pt x="717866" y="758825"/>
                    </a:lnTo>
                    <a:lnTo>
                      <a:pt x="718502" y="759777"/>
                    </a:lnTo>
                    <a:lnTo>
                      <a:pt x="718502" y="760729"/>
                    </a:lnTo>
                    <a:lnTo>
                      <a:pt x="718789" y="761445"/>
                    </a:lnTo>
                    <a:lnTo>
                      <a:pt x="715405" y="693149"/>
                    </a:lnTo>
                    <a:lnTo>
                      <a:pt x="710329" y="602614"/>
                    </a:lnTo>
                    <a:lnTo>
                      <a:pt x="708109" y="570530"/>
                    </a:lnTo>
                    <a:lnTo>
                      <a:pt x="707475" y="560682"/>
                    </a:lnTo>
                    <a:lnTo>
                      <a:pt x="707157" y="555281"/>
                    </a:lnTo>
                    <a:lnTo>
                      <a:pt x="706523" y="547657"/>
                    </a:lnTo>
                    <a:lnTo>
                      <a:pt x="706523" y="530503"/>
                    </a:lnTo>
                    <a:lnTo>
                      <a:pt x="707792" y="473006"/>
                    </a:lnTo>
                    <a:lnTo>
                      <a:pt x="709695" y="394224"/>
                    </a:lnTo>
                    <a:lnTo>
                      <a:pt x="711915" y="304959"/>
                    </a:lnTo>
                    <a:lnTo>
                      <a:pt x="716991" y="139772"/>
                    </a:lnTo>
                    <a:lnTo>
                      <a:pt x="719211" y="64803"/>
                    </a:lnTo>
                    <a:lnTo>
                      <a:pt x="731899" y="420273"/>
                    </a:lnTo>
                    <a:lnTo>
                      <a:pt x="749027" y="316713"/>
                    </a:lnTo>
                    <a:lnTo>
                      <a:pt x="749027" y="636287"/>
                    </a:lnTo>
                    <a:lnTo>
                      <a:pt x="750930" y="616909"/>
                    </a:lnTo>
                    <a:lnTo>
                      <a:pt x="755688" y="570530"/>
                    </a:lnTo>
                    <a:lnTo>
                      <a:pt x="762349" y="516844"/>
                    </a:lnTo>
                    <a:lnTo>
                      <a:pt x="765838" y="493019"/>
                    </a:lnTo>
                    <a:lnTo>
                      <a:pt x="768376" y="474594"/>
                    </a:lnTo>
                    <a:lnTo>
                      <a:pt x="769962" y="465382"/>
                    </a:lnTo>
                    <a:lnTo>
                      <a:pt x="771548" y="453945"/>
                    </a:lnTo>
                    <a:lnTo>
                      <a:pt x="774403" y="424402"/>
                    </a:lnTo>
                    <a:lnTo>
                      <a:pt x="777257" y="389459"/>
                    </a:lnTo>
                    <a:lnTo>
                      <a:pt x="780112" y="351656"/>
                    </a:lnTo>
                    <a:lnTo>
                      <a:pt x="782333" y="314489"/>
                    </a:lnTo>
                    <a:lnTo>
                      <a:pt x="784236" y="280499"/>
                    </a:lnTo>
                    <a:lnTo>
                      <a:pt x="785505" y="253497"/>
                    </a:lnTo>
                    <a:lnTo>
                      <a:pt x="785822" y="236025"/>
                    </a:lnTo>
                    <a:lnTo>
                      <a:pt x="786139" y="216965"/>
                    </a:lnTo>
                    <a:lnTo>
                      <a:pt x="787725" y="185834"/>
                    </a:lnTo>
                    <a:lnTo>
                      <a:pt x="791848" y="107052"/>
                    </a:lnTo>
                    <a:lnTo>
                      <a:pt x="798192" y="1587"/>
                    </a:lnTo>
                    <a:lnTo>
                      <a:pt x="810563" y="339267"/>
                    </a:lnTo>
                    <a:lnTo>
                      <a:pt x="840062" y="222683"/>
                    </a:lnTo>
                    <a:lnTo>
                      <a:pt x="837842" y="250321"/>
                    </a:lnTo>
                    <a:lnTo>
                      <a:pt x="831498" y="315442"/>
                    </a:lnTo>
                    <a:lnTo>
                      <a:pt x="827691" y="352292"/>
                    </a:lnTo>
                    <a:lnTo>
                      <a:pt x="823568" y="387553"/>
                    </a:lnTo>
                    <a:lnTo>
                      <a:pt x="821347" y="403436"/>
                    </a:lnTo>
                    <a:lnTo>
                      <a:pt x="819444" y="417731"/>
                    </a:lnTo>
                    <a:lnTo>
                      <a:pt x="817541" y="429485"/>
                    </a:lnTo>
                    <a:lnTo>
                      <a:pt x="815638" y="438697"/>
                    </a:lnTo>
                    <a:lnTo>
                      <a:pt x="813735" y="446957"/>
                    </a:lnTo>
                    <a:lnTo>
                      <a:pt x="811832" y="456804"/>
                    </a:lnTo>
                    <a:lnTo>
                      <a:pt x="807708" y="480312"/>
                    </a:lnTo>
                    <a:lnTo>
                      <a:pt x="803902" y="506678"/>
                    </a:lnTo>
                    <a:lnTo>
                      <a:pt x="800095" y="534633"/>
                    </a:lnTo>
                    <a:lnTo>
                      <a:pt x="793117" y="588637"/>
                    </a:lnTo>
                    <a:lnTo>
                      <a:pt x="788042" y="627392"/>
                    </a:lnTo>
                    <a:lnTo>
                      <a:pt x="786773" y="642005"/>
                    </a:lnTo>
                    <a:lnTo>
                      <a:pt x="785505" y="658206"/>
                    </a:lnTo>
                    <a:lnTo>
                      <a:pt x="784870" y="674407"/>
                    </a:lnTo>
                    <a:lnTo>
                      <a:pt x="783919" y="690608"/>
                    </a:lnTo>
                    <a:lnTo>
                      <a:pt x="783601" y="716021"/>
                    </a:lnTo>
                    <a:lnTo>
                      <a:pt x="783284" y="726822"/>
                    </a:lnTo>
                    <a:lnTo>
                      <a:pt x="834987" y="605155"/>
                    </a:lnTo>
                    <a:lnTo>
                      <a:pt x="835304" y="570212"/>
                    </a:lnTo>
                    <a:lnTo>
                      <a:pt x="835938" y="533998"/>
                    </a:lnTo>
                    <a:lnTo>
                      <a:pt x="836573" y="492066"/>
                    </a:lnTo>
                    <a:lnTo>
                      <a:pt x="837842" y="448863"/>
                    </a:lnTo>
                    <a:lnTo>
                      <a:pt x="838476" y="428214"/>
                    </a:lnTo>
                    <a:lnTo>
                      <a:pt x="839110" y="409472"/>
                    </a:lnTo>
                    <a:lnTo>
                      <a:pt x="840379" y="392636"/>
                    </a:lnTo>
                    <a:lnTo>
                      <a:pt x="841965" y="378658"/>
                    </a:lnTo>
                    <a:lnTo>
                      <a:pt x="843551" y="368493"/>
                    </a:lnTo>
                    <a:lnTo>
                      <a:pt x="844185" y="364681"/>
                    </a:lnTo>
                    <a:lnTo>
                      <a:pt x="844820" y="361822"/>
                    </a:lnTo>
                    <a:lnTo>
                      <a:pt x="847357" y="356104"/>
                    </a:lnTo>
                    <a:lnTo>
                      <a:pt x="849578" y="346891"/>
                    </a:lnTo>
                    <a:lnTo>
                      <a:pt x="852433" y="335455"/>
                    </a:lnTo>
                    <a:lnTo>
                      <a:pt x="855604" y="321796"/>
                    </a:lnTo>
                    <a:lnTo>
                      <a:pt x="862583" y="289711"/>
                    </a:lnTo>
                    <a:lnTo>
                      <a:pt x="869244" y="253815"/>
                    </a:lnTo>
                    <a:lnTo>
                      <a:pt x="875905" y="217918"/>
                    </a:lnTo>
                    <a:lnTo>
                      <a:pt x="881614" y="185834"/>
                    </a:lnTo>
                    <a:lnTo>
                      <a:pt x="885421" y="161056"/>
                    </a:lnTo>
                    <a:lnTo>
                      <a:pt x="886372" y="152479"/>
                    </a:lnTo>
                    <a:lnTo>
                      <a:pt x="887007" y="146761"/>
                    </a:lnTo>
                    <a:lnTo>
                      <a:pt x="884152" y="314807"/>
                    </a:lnTo>
                    <a:lnTo>
                      <a:pt x="881932" y="465382"/>
                    </a:lnTo>
                    <a:lnTo>
                      <a:pt x="914285" y="352610"/>
                    </a:lnTo>
                    <a:lnTo>
                      <a:pt x="951397" y="280817"/>
                    </a:lnTo>
                    <a:lnTo>
                      <a:pt x="946322" y="305912"/>
                    </a:lnTo>
                    <a:lnTo>
                      <a:pt x="935220" y="361822"/>
                    </a:lnTo>
                    <a:lnTo>
                      <a:pt x="929194" y="393271"/>
                    </a:lnTo>
                    <a:lnTo>
                      <a:pt x="923167" y="421543"/>
                    </a:lnTo>
                    <a:lnTo>
                      <a:pt x="917775" y="443462"/>
                    </a:lnTo>
                    <a:lnTo>
                      <a:pt x="915871" y="451722"/>
                    </a:lnTo>
                    <a:lnTo>
                      <a:pt x="914285" y="456169"/>
                    </a:lnTo>
                    <a:lnTo>
                      <a:pt x="910796" y="464429"/>
                    </a:lnTo>
                    <a:lnTo>
                      <a:pt x="906990" y="474912"/>
                    </a:lnTo>
                    <a:lnTo>
                      <a:pt x="903184" y="486983"/>
                    </a:lnTo>
                    <a:lnTo>
                      <a:pt x="899377" y="500325"/>
                    </a:lnTo>
                    <a:lnTo>
                      <a:pt x="895888" y="513667"/>
                    </a:lnTo>
                    <a:lnTo>
                      <a:pt x="893351" y="527009"/>
                    </a:lnTo>
                    <a:lnTo>
                      <a:pt x="892716" y="533680"/>
                    </a:lnTo>
                    <a:lnTo>
                      <a:pt x="891765" y="539716"/>
                    </a:lnTo>
                    <a:lnTo>
                      <a:pt x="891765" y="545751"/>
                    </a:lnTo>
                    <a:lnTo>
                      <a:pt x="891765" y="551152"/>
                    </a:lnTo>
                    <a:lnTo>
                      <a:pt x="892716" y="564494"/>
                    </a:lnTo>
                    <a:lnTo>
                      <a:pt x="893033" y="582919"/>
                    </a:lnTo>
                    <a:lnTo>
                      <a:pt x="893033" y="607567"/>
                    </a:lnTo>
                    <a:lnTo>
                      <a:pt x="895337" y="617300"/>
                    </a:lnTo>
                    <a:lnTo>
                      <a:pt x="897559" y="629367"/>
                    </a:lnTo>
                    <a:lnTo>
                      <a:pt x="899146" y="641434"/>
                    </a:lnTo>
                    <a:lnTo>
                      <a:pt x="900098" y="652548"/>
                    </a:lnTo>
                    <a:lnTo>
                      <a:pt x="900732" y="662391"/>
                    </a:lnTo>
                    <a:lnTo>
                      <a:pt x="900732" y="663658"/>
                    </a:lnTo>
                    <a:lnTo>
                      <a:pt x="904452" y="656300"/>
                    </a:lnTo>
                    <a:lnTo>
                      <a:pt x="914603" y="634063"/>
                    </a:lnTo>
                    <a:lnTo>
                      <a:pt x="923801" y="614050"/>
                    </a:lnTo>
                    <a:lnTo>
                      <a:pt x="928559" y="604202"/>
                    </a:lnTo>
                    <a:lnTo>
                      <a:pt x="934903" y="591496"/>
                    </a:lnTo>
                    <a:lnTo>
                      <a:pt x="948860" y="563541"/>
                    </a:lnTo>
                    <a:lnTo>
                      <a:pt x="952045" y="557016"/>
                    </a:lnTo>
                    <a:lnTo>
                      <a:pt x="955001" y="477582"/>
                    </a:lnTo>
                    <a:lnTo>
                      <a:pt x="958492" y="405500"/>
                    </a:lnTo>
                    <a:lnTo>
                      <a:pt x="960078" y="373746"/>
                    </a:lnTo>
                    <a:lnTo>
                      <a:pt x="961665" y="348342"/>
                    </a:lnTo>
                    <a:lnTo>
                      <a:pt x="963252" y="323891"/>
                    </a:lnTo>
                    <a:lnTo>
                      <a:pt x="964204" y="295948"/>
                    </a:lnTo>
                    <a:lnTo>
                      <a:pt x="966743" y="235615"/>
                    </a:lnTo>
                    <a:lnTo>
                      <a:pt x="968012" y="179727"/>
                    </a:lnTo>
                    <a:lnTo>
                      <a:pt x="968964" y="140035"/>
                    </a:lnTo>
                    <a:lnTo>
                      <a:pt x="969599" y="123840"/>
                    </a:lnTo>
                    <a:lnTo>
                      <a:pt x="970869" y="104470"/>
                    </a:lnTo>
                    <a:lnTo>
                      <a:pt x="974360" y="60967"/>
                    </a:lnTo>
                    <a:lnTo>
                      <a:pt x="977533" y="24767"/>
                    </a:lnTo>
                    <a:lnTo>
                      <a:pt x="979120" y="9525"/>
                    </a:lnTo>
                    <a:lnTo>
                      <a:pt x="981341" y="41597"/>
                    </a:lnTo>
                    <a:lnTo>
                      <a:pt x="984198" y="76209"/>
                    </a:lnTo>
                    <a:lnTo>
                      <a:pt x="987054" y="117807"/>
                    </a:lnTo>
                    <a:lnTo>
                      <a:pt x="989910" y="162898"/>
                    </a:lnTo>
                    <a:lnTo>
                      <a:pt x="991814" y="207671"/>
                    </a:lnTo>
                    <a:lnTo>
                      <a:pt x="992449" y="227994"/>
                    </a:lnTo>
                    <a:lnTo>
                      <a:pt x="992449" y="247681"/>
                    </a:lnTo>
                    <a:lnTo>
                      <a:pt x="992449" y="265146"/>
                    </a:lnTo>
                    <a:lnTo>
                      <a:pt x="992132" y="280071"/>
                    </a:lnTo>
                    <a:lnTo>
                      <a:pt x="990862" y="310237"/>
                    </a:lnTo>
                    <a:lnTo>
                      <a:pt x="990227" y="344532"/>
                    </a:lnTo>
                    <a:lnTo>
                      <a:pt x="990210" y="345569"/>
                    </a:lnTo>
                    <a:lnTo>
                      <a:pt x="993584" y="322113"/>
                    </a:lnTo>
                    <a:lnTo>
                      <a:pt x="996122" y="306230"/>
                    </a:lnTo>
                    <a:lnTo>
                      <a:pt x="998976" y="292888"/>
                    </a:lnTo>
                    <a:lnTo>
                      <a:pt x="1000880" y="282723"/>
                    </a:lnTo>
                    <a:lnTo>
                      <a:pt x="1001831" y="278911"/>
                    </a:lnTo>
                    <a:lnTo>
                      <a:pt x="1003100" y="276369"/>
                    </a:lnTo>
                    <a:lnTo>
                      <a:pt x="1005003" y="271287"/>
                    </a:lnTo>
                    <a:lnTo>
                      <a:pt x="1007224" y="264616"/>
                    </a:lnTo>
                    <a:lnTo>
                      <a:pt x="1012616" y="247462"/>
                    </a:lnTo>
                    <a:lnTo>
                      <a:pt x="1018325" y="226813"/>
                    </a:lnTo>
                    <a:lnTo>
                      <a:pt x="1024035" y="204894"/>
                    </a:lnTo>
                    <a:lnTo>
                      <a:pt x="1033551" y="166774"/>
                    </a:lnTo>
                    <a:lnTo>
                      <a:pt x="1037357" y="150573"/>
                    </a:lnTo>
                    <a:lnTo>
                      <a:pt x="1035454" y="162962"/>
                    </a:lnTo>
                    <a:lnTo>
                      <a:pt x="1033551" y="177575"/>
                    </a:lnTo>
                    <a:lnTo>
                      <a:pt x="1031330" y="195682"/>
                    </a:lnTo>
                    <a:lnTo>
                      <a:pt x="1029110" y="216965"/>
                    </a:lnTo>
                    <a:lnTo>
                      <a:pt x="1027207" y="239837"/>
                    </a:lnTo>
                    <a:lnTo>
                      <a:pt x="1025621" y="262710"/>
                    </a:lnTo>
                    <a:lnTo>
                      <a:pt x="1025304" y="274146"/>
                    </a:lnTo>
                    <a:lnTo>
                      <a:pt x="1025304" y="285582"/>
                    </a:lnTo>
                    <a:lnTo>
                      <a:pt x="1024986" y="309089"/>
                    </a:lnTo>
                    <a:lnTo>
                      <a:pt x="1023718" y="336408"/>
                    </a:lnTo>
                    <a:lnTo>
                      <a:pt x="1023692" y="336848"/>
                    </a:lnTo>
                    <a:lnTo>
                      <a:pt x="1031600" y="404108"/>
                    </a:lnTo>
                    <a:lnTo>
                      <a:pt x="1040212" y="379929"/>
                    </a:lnTo>
                    <a:lnTo>
                      <a:pt x="1049728" y="351974"/>
                    </a:lnTo>
                    <a:lnTo>
                      <a:pt x="1059243" y="326243"/>
                    </a:lnTo>
                    <a:lnTo>
                      <a:pt x="1066856" y="306230"/>
                    </a:lnTo>
                    <a:lnTo>
                      <a:pt x="1069711" y="298924"/>
                    </a:lnTo>
                    <a:lnTo>
                      <a:pt x="1072248" y="294159"/>
                    </a:lnTo>
                    <a:lnTo>
                      <a:pt x="1074469" y="289711"/>
                    </a:lnTo>
                    <a:lnTo>
                      <a:pt x="1077006" y="283676"/>
                    </a:lnTo>
                    <a:lnTo>
                      <a:pt x="1084302" y="266522"/>
                    </a:lnTo>
                    <a:lnTo>
                      <a:pt x="1092549" y="244920"/>
                    </a:lnTo>
                    <a:lnTo>
                      <a:pt x="1101430" y="222048"/>
                    </a:lnTo>
                    <a:lnTo>
                      <a:pt x="1116973" y="181704"/>
                    </a:lnTo>
                    <a:lnTo>
                      <a:pt x="1123951" y="163915"/>
                    </a:lnTo>
                    <a:lnTo>
                      <a:pt x="1120779" y="177892"/>
                    </a:lnTo>
                    <a:lnTo>
                      <a:pt x="1117607" y="193776"/>
                    </a:lnTo>
                    <a:lnTo>
                      <a:pt x="1114118" y="213789"/>
                    </a:lnTo>
                    <a:lnTo>
                      <a:pt x="1110312" y="236661"/>
                    </a:lnTo>
                    <a:lnTo>
                      <a:pt x="1107140" y="260804"/>
                    </a:lnTo>
                    <a:lnTo>
                      <a:pt x="1105871" y="272875"/>
                    </a:lnTo>
                    <a:lnTo>
                      <a:pt x="1104919" y="284629"/>
                    </a:lnTo>
                    <a:lnTo>
                      <a:pt x="1103968" y="296700"/>
                    </a:lnTo>
                    <a:lnTo>
                      <a:pt x="1103968" y="308136"/>
                    </a:lnTo>
                    <a:lnTo>
                      <a:pt x="1103968" y="329102"/>
                    </a:lnTo>
                    <a:lnTo>
                      <a:pt x="1103651" y="348480"/>
                    </a:lnTo>
                    <a:lnTo>
                      <a:pt x="1103016" y="366905"/>
                    </a:lnTo>
                    <a:lnTo>
                      <a:pt x="1102065" y="375482"/>
                    </a:lnTo>
                    <a:lnTo>
                      <a:pt x="1101430" y="384059"/>
                    </a:lnTo>
                    <a:lnTo>
                      <a:pt x="1100796" y="392000"/>
                    </a:lnTo>
                    <a:lnTo>
                      <a:pt x="1099210" y="399624"/>
                    </a:lnTo>
                    <a:lnTo>
                      <a:pt x="1097624" y="407248"/>
                    </a:lnTo>
                    <a:lnTo>
                      <a:pt x="1095721" y="414872"/>
                    </a:lnTo>
                    <a:lnTo>
                      <a:pt x="1093500" y="422179"/>
                    </a:lnTo>
                    <a:lnTo>
                      <a:pt x="1090646" y="429167"/>
                    </a:lnTo>
                    <a:lnTo>
                      <a:pt x="1087791" y="435838"/>
                    </a:lnTo>
                    <a:lnTo>
                      <a:pt x="1084302" y="442827"/>
                    </a:lnTo>
                    <a:lnTo>
                      <a:pt x="1076372" y="456487"/>
                    </a:lnTo>
                    <a:lnTo>
                      <a:pt x="1067808" y="470782"/>
                    </a:lnTo>
                    <a:lnTo>
                      <a:pt x="1050362" y="499690"/>
                    </a:lnTo>
                    <a:lnTo>
                      <a:pt x="1044669" y="509260"/>
                    </a:lnTo>
                    <a:lnTo>
                      <a:pt x="1048621" y="536010"/>
                    </a:lnTo>
                    <a:lnTo>
                      <a:pt x="1051160" y="556015"/>
                    </a:lnTo>
                    <a:lnTo>
                      <a:pt x="1053382" y="577290"/>
                    </a:lnTo>
                    <a:lnTo>
                      <a:pt x="1054969" y="600788"/>
                    </a:lnTo>
                    <a:lnTo>
                      <a:pt x="1055286" y="613807"/>
                    </a:lnTo>
                    <a:lnTo>
                      <a:pt x="1055921" y="627144"/>
                    </a:lnTo>
                    <a:lnTo>
                      <a:pt x="1056238" y="641434"/>
                    </a:lnTo>
                    <a:lnTo>
                      <a:pt x="1056873" y="656676"/>
                    </a:lnTo>
                    <a:lnTo>
                      <a:pt x="1058459" y="672235"/>
                    </a:lnTo>
                    <a:lnTo>
                      <a:pt x="1059729" y="688112"/>
                    </a:lnTo>
                    <a:lnTo>
                      <a:pt x="1063537" y="720819"/>
                    </a:lnTo>
                    <a:lnTo>
                      <a:pt x="1067345" y="751938"/>
                    </a:lnTo>
                    <a:lnTo>
                      <a:pt x="1071471" y="779564"/>
                    </a:lnTo>
                    <a:lnTo>
                      <a:pt x="1073924" y="794959"/>
                    </a:lnTo>
                    <a:lnTo>
                      <a:pt x="1078852" y="779458"/>
                    </a:lnTo>
                    <a:lnTo>
                      <a:pt x="1081395" y="771522"/>
                    </a:lnTo>
                    <a:lnTo>
                      <a:pt x="1083621" y="765491"/>
                    </a:lnTo>
                    <a:lnTo>
                      <a:pt x="1084207" y="764222"/>
                    </a:lnTo>
                    <a:lnTo>
                      <a:pt x="1091147" y="694781"/>
                    </a:lnTo>
                    <a:lnTo>
                      <a:pt x="1100033" y="604281"/>
                    </a:lnTo>
                    <a:lnTo>
                      <a:pt x="1103207" y="572527"/>
                    </a:lnTo>
                    <a:lnTo>
                      <a:pt x="1103842" y="562366"/>
                    </a:lnTo>
                    <a:lnTo>
                      <a:pt x="1103842" y="557285"/>
                    </a:lnTo>
                    <a:lnTo>
                      <a:pt x="1105111" y="549346"/>
                    </a:lnTo>
                    <a:lnTo>
                      <a:pt x="1107650" y="532517"/>
                    </a:lnTo>
                    <a:lnTo>
                      <a:pt x="1117488" y="475677"/>
                    </a:lnTo>
                    <a:lnTo>
                      <a:pt x="1131769" y="398196"/>
                    </a:lnTo>
                    <a:lnTo>
                      <a:pt x="1147637" y="310555"/>
                    </a:lnTo>
                    <a:lnTo>
                      <a:pt x="1177786" y="147656"/>
                    </a:lnTo>
                    <a:lnTo>
                      <a:pt x="1191115" y="74303"/>
                    </a:lnTo>
                    <a:lnTo>
                      <a:pt x="1149224" y="427728"/>
                    </a:lnTo>
                    <a:lnTo>
                      <a:pt x="1181912" y="328019"/>
                    </a:lnTo>
                    <a:lnTo>
                      <a:pt x="1133356" y="643656"/>
                    </a:lnTo>
                    <a:lnTo>
                      <a:pt x="1138116" y="624604"/>
                    </a:lnTo>
                    <a:lnTo>
                      <a:pt x="1150493" y="579513"/>
                    </a:lnTo>
                    <a:lnTo>
                      <a:pt x="1164774" y="527753"/>
                    </a:lnTo>
                    <a:lnTo>
                      <a:pt x="1171756" y="504255"/>
                    </a:lnTo>
                    <a:lnTo>
                      <a:pt x="1177469" y="486473"/>
                    </a:lnTo>
                    <a:lnTo>
                      <a:pt x="1180008" y="477582"/>
                    </a:lnTo>
                    <a:lnTo>
                      <a:pt x="1183499" y="466468"/>
                    </a:lnTo>
                    <a:lnTo>
                      <a:pt x="1190798" y="437889"/>
                    </a:lnTo>
                    <a:lnTo>
                      <a:pt x="1199049" y="403912"/>
                    </a:lnTo>
                    <a:lnTo>
                      <a:pt x="1207618" y="367077"/>
                    </a:lnTo>
                    <a:lnTo>
                      <a:pt x="1215552" y="330877"/>
                    </a:lnTo>
                    <a:lnTo>
                      <a:pt x="1222534" y="297535"/>
                    </a:lnTo>
                    <a:lnTo>
                      <a:pt x="1227929" y="270862"/>
                    </a:lnTo>
                    <a:lnTo>
                      <a:pt x="1231102" y="253397"/>
                    </a:lnTo>
                    <a:lnTo>
                      <a:pt x="1234593" y="234662"/>
                    </a:lnTo>
                    <a:lnTo>
                      <a:pt x="1240306" y="204496"/>
                    </a:lnTo>
                    <a:lnTo>
                      <a:pt x="1256808" y="127015"/>
                    </a:lnTo>
                    <a:lnTo>
                      <a:pt x="1279023" y="24132"/>
                    </a:lnTo>
                    <a:lnTo>
                      <a:pt x="1239671" y="359456"/>
                    </a:lnTo>
                    <a:lnTo>
                      <a:pt x="1286957" y="248316"/>
                    </a:lnTo>
                    <a:lnTo>
                      <a:pt x="1279975" y="275943"/>
                    </a:lnTo>
                    <a:lnTo>
                      <a:pt x="1264108" y="338816"/>
                    </a:lnTo>
                    <a:lnTo>
                      <a:pt x="1254587" y="374698"/>
                    </a:lnTo>
                    <a:lnTo>
                      <a:pt x="1245066" y="408993"/>
                    </a:lnTo>
                    <a:lnTo>
                      <a:pt x="1236180" y="437889"/>
                    </a:lnTo>
                    <a:lnTo>
                      <a:pt x="1232689" y="449321"/>
                    </a:lnTo>
                    <a:lnTo>
                      <a:pt x="1229198" y="458212"/>
                    </a:lnTo>
                    <a:lnTo>
                      <a:pt x="1226342" y="466150"/>
                    </a:lnTo>
                    <a:lnTo>
                      <a:pt x="1222851" y="475677"/>
                    </a:lnTo>
                    <a:lnTo>
                      <a:pt x="1215234" y="497905"/>
                    </a:lnTo>
                    <a:lnTo>
                      <a:pt x="1207618" y="523308"/>
                    </a:lnTo>
                    <a:lnTo>
                      <a:pt x="1199049" y="550934"/>
                    </a:lnTo>
                    <a:lnTo>
                      <a:pt x="1184451" y="602693"/>
                    </a:lnTo>
                    <a:lnTo>
                      <a:pt x="1173660" y="640481"/>
                    </a:lnTo>
                    <a:lnTo>
                      <a:pt x="1169852" y="654770"/>
                    </a:lnTo>
                    <a:lnTo>
                      <a:pt x="1166044" y="670647"/>
                    </a:lnTo>
                    <a:lnTo>
                      <a:pt x="1162553" y="686842"/>
                    </a:lnTo>
                    <a:lnTo>
                      <a:pt x="1159379" y="702402"/>
                    </a:lnTo>
                    <a:lnTo>
                      <a:pt x="1155254" y="727487"/>
                    </a:lnTo>
                    <a:lnTo>
                      <a:pt x="1153350" y="737966"/>
                    </a:lnTo>
                    <a:lnTo>
                      <a:pt x="1223168" y="625556"/>
                    </a:lnTo>
                    <a:lnTo>
                      <a:pt x="1228881" y="591262"/>
                    </a:lnTo>
                    <a:lnTo>
                      <a:pt x="1234593" y="555380"/>
                    </a:lnTo>
                    <a:lnTo>
                      <a:pt x="1241893" y="514417"/>
                    </a:lnTo>
                    <a:lnTo>
                      <a:pt x="1249509" y="471549"/>
                    </a:lnTo>
                    <a:lnTo>
                      <a:pt x="1253317" y="451861"/>
                    </a:lnTo>
                    <a:lnTo>
                      <a:pt x="1257443" y="433126"/>
                    </a:lnTo>
                    <a:lnTo>
                      <a:pt x="1260934" y="416614"/>
                    </a:lnTo>
                    <a:lnTo>
                      <a:pt x="1264425" y="403277"/>
                    </a:lnTo>
                    <a:lnTo>
                      <a:pt x="1267281" y="393433"/>
                    </a:lnTo>
                    <a:lnTo>
                      <a:pt x="1268868" y="389623"/>
                    </a:lnTo>
                    <a:lnTo>
                      <a:pt x="1270137" y="387082"/>
                    </a:lnTo>
                    <a:lnTo>
                      <a:pt x="1272994" y="381367"/>
                    </a:lnTo>
                    <a:lnTo>
                      <a:pt x="1277119" y="373110"/>
                    </a:lnTo>
                    <a:lnTo>
                      <a:pt x="1281562" y="361996"/>
                    </a:lnTo>
                    <a:lnTo>
                      <a:pt x="1286957" y="348977"/>
                    </a:lnTo>
                    <a:lnTo>
                      <a:pt x="1298382" y="318176"/>
                    </a:lnTo>
                    <a:lnTo>
                      <a:pt x="1310759" y="284199"/>
                    </a:lnTo>
                    <a:lnTo>
                      <a:pt x="1322819" y="249904"/>
                    </a:lnTo>
                    <a:lnTo>
                      <a:pt x="1332974" y="219103"/>
                    </a:lnTo>
                    <a:lnTo>
                      <a:pt x="1340591" y="194969"/>
                    </a:lnTo>
                    <a:lnTo>
                      <a:pt x="1343402" y="186530"/>
                    </a:lnTo>
                    <a:lnTo>
                      <a:pt x="1316154" y="346437"/>
                    </a:lnTo>
                    <a:lnTo>
                      <a:pt x="1291083" y="494729"/>
                    </a:lnTo>
                    <a:lnTo>
                      <a:pt x="1339956" y="388670"/>
                    </a:lnTo>
                    <a:lnTo>
                      <a:pt x="1387560" y="323574"/>
                    </a:lnTo>
                    <a:lnTo>
                      <a:pt x="1379309" y="347072"/>
                    </a:lnTo>
                    <a:lnTo>
                      <a:pt x="1359632" y="401054"/>
                    </a:lnTo>
                    <a:lnTo>
                      <a:pt x="1348525" y="430586"/>
                    </a:lnTo>
                    <a:lnTo>
                      <a:pt x="1338369" y="457894"/>
                    </a:lnTo>
                    <a:lnTo>
                      <a:pt x="1329483" y="479170"/>
                    </a:lnTo>
                    <a:lnTo>
                      <a:pt x="1326627" y="486473"/>
                    </a:lnTo>
                    <a:lnTo>
                      <a:pt x="1324088" y="490919"/>
                    </a:lnTo>
                    <a:lnTo>
                      <a:pt x="1319645" y="498540"/>
                    </a:lnTo>
                    <a:lnTo>
                      <a:pt x="1314250" y="508066"/>
                    </a:lnTo>
                    <a:lnTo>
                      <a:pt x="1308538" y="519497"/>
                    </a:lnTo>
                    <a:lnTo>
                      <a:pt x="1302825" y="532199"/>
                    </a:lnTo>
                    <a:lnTo>
                      <a:pt x="1297113" y="544901"/>
                    </a:lnTo>
                    <a:lnTo>
                      <a:pt x="1292670" y="557920"/>
                    </a:lnTo>
                    <a:lnTo>
                      <a:pt x="1290766" y="563953"/>
                    </a:lnTo>
                    <a:lnTo>
                      <a:pt x="1289179" y="569987"/>
                    </a:lnTo>
                    <a:lnTo>
                      <a:pt x="1288544" y="575702"/>
                    </a:lnTo>
                    <a:lnTo>
                      <a:pt x="1287592" y="581101"/>
                    </a:lnTo>
                    <a:lnTo>
                      <a:pt x="1286640" y="594437"/>
                    </a:lnTo>
                    <a:lnTo>
                      <a:pt x="1283784" y="612220"/>
                    </a:lnTo>
                    <a:lnTo>
                      <a:pt x="1277119" y="655405"/>
                    </a:lnTo>
                    <a:lnTo>
                      <a:pt x="1270455" y="693510"/>
                    </a:lnTo>
                    <a:lnTo>
                      <a:pt x="1267916" y="710023"/>
                    </a:lnTo>
                    <a:lnTo>
                      <a:pt x="1283784" y="686842"/>
                    </a:lnTo>
                    <a:lnTo>
                      <a:pt x="1297430" y="666519"/>
                    </a:lnTo>
                    <a:lnTo>
                      <a:pt x="1309807" y="648102"/>
                    </a:lnTo>
                    <a:lnTo>
                      <a:pt x="1315837" y="638893"/>
                    </a:lnTo>
                    <a:lnTo>
                      <a:pt x="1323771" y="627462"/>
                    </a:lnTo>
                    <a:lnTo>
                      <a:pt x="1342178" y="602058"/>
                    </a:lnTo>
                    <a:lnTo>
                      <a:pt x="1351381" y="589039"/>
                    </a:lnTo>
                    <a:lnTo>
                      <a:pt x="1358998" y="577608"/>
                    </a:lnTo>
                    <a:lnTo>
                      <a:pt x="1365027" y="568081"/>
                    </a:lnTo>
                    <a:lnTo>
                      <a:pt x="1366932" y="564271"/>
                    </a:lnTo>
                    <a:lnTo>
                      <a:pt x="1368201" y="561730"/>
                    </a:lnTo>
                    <a:lnTo>
                      <a:pt x="1372009" y="548711"/>
                    </a:lnTo>
                    <a:lnTo>
                      <a:pt x="1379309" y="522355"/>
                    </a:lnTo>
                    <a:lnTo>
                      <a:pt x="1400572" y="447098"/>
                    </a:lnTo>
                    <a:lnTo>
                      <a:pt x="1412314" y="406770"/>
                    </a:lnTo>
                    <a:lnTo>
                      <a:pt x="1423421" y="370570"/>
                    </a:lnTo>
                    <a:lnTo>
                      <a:pt x="1428182" y="354693"/>
                    </a:lnTo>
                    <a:lnTo>
                      <a:pt x="1432625" y="342309"/>
                    </a:lnTo>
                    <a:lnTo>
                      <a:pt x="1436433" y="332783"/>
                    </a:lnTo>
                    <a:lnTo>
                      <a:pt x="1438020" y="329290"/>
                    </a:lnTo>
                    <a:lnTo>
                      <a:pt x="1439289" y="326432"/>
                    </a:lnTo>
                    <a:lnTo>
                      <a:pt x="1442146" y="321986"/>
                    </a:lnTo>
                    <a:lnTo>
                      <a:pt x="1445637" y="315635"/>
                    </a:lnTo>
                    <a:lnTo>
                      <a:pt x="1453570" y="299441"/>
                    </a:lnTo>
                    <a:lnTo>
                      <a:pt x="1462139" y="280071"/>
                    </a:lnTo>
                    <a:lnTo>
                      <a:pt x="1471025" y="259430"/>
                    </a:lnTo>
                    <a:lnTo>
                      <a:pt x="1486258" y="223231"/>
                    </a:lnTo>
                    <a:lnTo>
                      <a:pt x="1492923" y="207671"/>
                    </a:lnTo>
                    <a:lnTo>
                      <a:pt x="1489115" y="219738"/>
                    </a:lnTo>
                    <a:lnTo>
                      <a:pt x="1484672" y="233709"/>
                    </a:lnTo>
                    <a:lnTo>
                      <a:pt x="1479911" y="251492"/>
                    </a:lnTo>
                    <a:lnTo>
                      <a:pt x="1474516" y="272132"/>
                    </a:lnTo>
                    <a:lnTo>
                      <a:pt x="1468804" y="294042"/>
                    </a:lnTo>
                    <a:lnTo>
                      <a:pt x="1464043" y="316588"/>
                    </a:lnTo>
                    <a:lnTo>
                      <a:pt x="1461822" y="328019"/>
                    </a:lnTo>
                    <a:lnTo>
                      <a:pt x="1459918" y="339133"/>
                    </a:lnTo>
                    <a:lnTo>
                      <a:pt x="1455792" y="362949"/>
                    </a:lnTo>
                    <a:lnTo>
                      <a:pt x="1450714" y="388670"/>
                    </a:lnTo>
                    <a:lnTo>
                      <a:pt x="1445002" y="416296"/>
                    </a:lnTo>
                    <a:lnTo>
                      <a:pt x="1438972" y="442017"/>
                    </a:lnTo>
                    <a:lnTo>
                      <a:pt x="1429134" y="484885"/>
                    </a:lnTo>
                    <a:lnTo>
                      <a:pt x="1425008" y="502033"/>
                    </a:lnTo>
                    <a:lnTo>
                      <a:pt x="1435481" y="481392"/>
                    </a:lnTo>
                    <a:lnTo>
                      <a:pt x="1460235" y="434396"/>
                    </a:lnTo>
                    <a:lnTo>
                      <a:pt x="1474199" y="408675"/>
                    </a:lnTo>
                    <a:lnTo>
                      <a:pt x="1487210" y="384860"/>
                    </a:lnTo>
                    <a:lnTo>
                      <a:pt x="1498001" y="366125"/>
                    </a:lnTo>
                    <a:lnTo>
                      <a:pt x="1501809" y="359456"/>
                    </a:lnTo>
                    <a:lnTo>
                      <a:pt x="1504982" y="355328"/>
                    </a:lnTo>
                    <a:lnTo>
                      <a:pt x="1508156" y="350883"/>
                    </a:lnTo>
                    <a:lnTo>
                      <a:pt x="1511330" y="345167"/>
                    </a:lnTo>
                    <a:lnTo>
                      <a:pt x="1521485" y="329290"/>
                    </a:lnTo>
                    <a:lnTo>
                      <a:pt x="1533227" y="309920"/>
                    </a:lnTo>
                    <a:lnTo>
                      <a:pt x="1545287" y="288327"/>
                    </a:lnTo>
                    <a:lnTo>
                      <a:pt x="1566867" y="250539"/>
                    </a:lnTo>
                    <a:lnTo>
                      <a:pt x="1576388" y="234345"/>
                    </a:lnTo>
                    <a:lnTo>
                      <a:pt x="1570993" y="247999"/>
                    </a:lnTo>
                    <a:lnTo>
                      <a:pt x="1565281" y="262923"/>
                    </a:lnTo>
                    <a:lnTo>
                      <a:pt x="1558616" y="282293"/>
                    </a:lnTo>
                    <a:lnTo>
                      <a:pt x="1551952" y="304204"/>
                    </a:lnTo>
                    <a:lnTo>
                      <a:pt x="1544970" y="327384"/>
                    </a:lnTo>
                    <a:lnTo>
                      <a:pt x="1542113" y="339133"/>
                    </a:lnTo>
                    <a:lnTo>
                      <a:pt x="1538940" y="350565"/>
                    </a:lnTo>
                    <a:lnTo>
                      <a:pt x="1536718" y="362314"/>
                    </a:lnTo>
                    <a:lnTo>
                      <a:pt x="1534814" y="373428"/>
                    </a:lnTo>
                    <a:lnTo>
                      <a:pt x="1531323" y="394068"/>
                    </a:lnTo>
                    <a:lnTo>
                      <a:pt x="1528150" y="413438"/>
                    </a:lnTo>
                    <a:lnTo>
                      <a:pt x="1524341" y="431538"/>
                    </a:lnTo>
                    <a:lnTo>
                      <a:pt x="1522437" y="439794"/>
                    </a:lnTo>
                    <a:lnTo>
                      <a:pt x="1520533" y="448050"/>
                    </a:lnTo>
                    <a:lnTo>
                      <a:pt x="1518312" y="455989"/>
                    </a:lnTo>
                    <a:lnTo>
                      <a:pt x="1515773" y="463610"/>
                    </a:lnTo>
                    <a:lnTo>
                      <a:pt x="1512916" y="470913"/>
                    </a:lnTo>
                    <a:lnTo>
                      <a:pt x="1510060" y="477582"/>
                    </a:lnTo>
                    <a:lnTo>
                      <a:pt x="1506569" y="484568"/>
                    </a:lnTo>
                    <a:lnTo>
                      <a:pt x="1503078" y="490919"/>
                    </a:lnTo>
                    <a:lnTo>
                      <a:pt x="1498953" y="497587"/>
                    </a:lnTo>
                    <a:lnTo>
                      <a:pt x="1494192" y="503620"/>
                    </a:lnTo>
                    <a:lnTo>
                      <a:pt x="1484672" y="516322"/>
                    </a:lnTo>
                    <a:lnTo>
                      <a:pt x="1474199" y="528706"/>
                    </a:lnTo>
                    <a:lnTo>
                      <a:pt x="1452301" y="554745"/>
                    </a:lnTo>
                    <a:lnTo>
                      <a:pt x="1441193" y="568081"/>
                    </a:lnTo>
                    <a:lnTo>
                      <a:pt x="1431038" y="581736"/>
                    </a:lnTo>
                    <a:lnTo>
                      <a:pt x="1426278" y="588722"/>
                    </a:lnTo>
                    <a:lnTo>
                      <a:pt x="1421517" y="595707"/>
                    </a:lnTo>
                    <a:lnTo>
                      <a:pt x="1417392" y="602376"/>
                    </a:lnTo>
                    <a:lnTo>
                      <a:pt x="1412949" y="609362"/>
                    </a:lnTo>
                    <a:lnTo>
                      <a:pt x="1409140" y="616983"/>
                    </a:lnTo>
                    <a:lnTo>
                      <a:pt x="1405015" y="625556"/>
                    </a:lnTo>
                    <a:lnTo>
                      <a:pt x="1401206" y="635083"/>
                    </a:lnTo>
                    <a:lnTo>
                      <a:pt x="1397398" y="645562"/>
                    </a:lnTo>
                    <a:lnTo>
                      <a:pt x="1389781" y="667154"/>
                    </a:lnTo>
                    <a:lnTo>
                      <a:pt x="1382482" y="690017"/>
                    </a:lnTo>
                    <a:lnTo>
                      <a:pt x="1376135" y="712563"/>
                    </a:lnTo>
                    <a:lnTo>
                      <a:pt x="1370740" y="733521"/>
                    </a:lnTo>
                    <a:lnTo>
                      <a:pt x="1366614" y="751938"/>
                    </a:lnTo>
                    <a:lnTo>
                      <a:pt x="1363758" y="766228"/>
                    </a:lnTo>
                    <a:lnTo>
                      <a:pt x="1360902" y="782740"/>
                    </a:lnTo>
                    <a:lnTo>
                      <a:pt x="1355189" y="809096"/>
                    </a:lnTo>
                    <a:lnTo>
                      <a:pt x="1347573" y="841485"/>
                    </a:lnTo>
                    <a:lnTo>
                      <a:pt x="1338687" y="878638"/>
                    </a:lnTo>
                    <a:lnTo>
                      <a:pt x="1328849" y="917696"/>
                    </a:lnTo>
                    <a:lnTo>
                      <a:pt x="1319011" y="955483"/>
                    </a:lnTo>
                    <a:lnTo>
                      <a:pt x="1308855" y="990413"/>
                    </a:lnTo>
                    <a:lnTo>
                      <a:pt x="1304095" y="1005972"/>
                    </a:lnTo>
                    <a:lnTo>
                      <a:pt x="1299969" y="1020262"/>
                    </a:lnTo>
                    <a:lnTo>
                      <a:pt x="1280928" y="1076149"/>
                    </a:lnTo>
                    <a:lnTo>
                      <a:pt x="1270137" y="1106316"/>
                    </a:lnTo>
                    <a:lnTo>
                      <a:pt x="1259347" y="1136482"/>
                    </a:lnTo>
                    <a:lnTo>
                      <a:pt x="1248240" y="1166014"/>
                    </a:lnTo>
                    <a:lnTo>
                      <a:pt x="1237449" y="1193322"/>
                    </a:lnTo>
                    <a:lnTo>
                      <a:pt x="1232054" y="1206024"/>
                    </a:lnTo>
                    <a:lnTo>
                      <a:pt x="1226342" y="1218090"/>
                    </a:lnTo>
                    <a:lnTo>
                      <a:pt x="1220947" y="1229204"/>
                    </a:lnTo>
                    <a:lnTo>
                      <a:pt x="1215869" y="1239048"/>
                    </a:lnTo>
                    <a:lnTo>
                      <a:pt x="1205396" y="1257466"/>
                    </a:lnTo>
                    <a:lnTo>
                      <a:pt x="1195241" y="1274613"/>
                    </a:lnTo>
                    <a:lnTo>
                      <a:pt x="1185720" y="1290490"/>
                    </a:lnTo>
                    <a:lnTo>
                      <a:pt x="1177151" y="1303827"/>
                    </a:lnTo>
                    <a:lnTo>
                      <a:pt x="1164140" y="1323514"/>
                    </a:lnTo>
                    <a:lnTo>
                      <a:pt x="1159062" y="1330818"/>
                    </a:lnTo>
                    <a:lnTo>
                      <a:pt x="1135931" y="1454735"/>
                    </a:lnTo>
                    <a:lnTo>
                      <a:pt x="1154637" y="1407257"/>
                    </a:lnTo>
                    <a:lnTo>
                      <a:pt x="1175230" y="1356194"/>
                    </a:lnTo>
                    <a:lnTo>
                      <a:pt x="1190437" y="1318451"/>
                    </a:lnTo>
                    <a:lnTo>
                      <a:pt x="1195189" y="1306716"/>
                    </a:lnTo>
                    <a:lnTo>
                      <a:pt x="1198357" y="1300690"/>
                    </a:lnTo>
                    <a:lnTo>
                      <a:pt x="1202475" y="1291492"/>
                    </a:lnTo>
                    <a:lnTo>
                      <a:pt x="1208178" y="1278171"/>
                    </a:lnTo>
                    <a:lnTo>
                      <a:pt x="1223068" y="1244551"/>
                    </a:lnTo>
                    <a:lnTo>
                      <a:pt x="1230355" y="1227742"/>
                    </a:lnTo>
                    <a:lnTo>
                      <a:pt x="1237641" y="1213786"/>
                    </a:lnTo>
                    <a:lnTo>
                      <a:pt x="1240492" y="1208077"/>
                    </a:lnTo>
                    <a:lnTo>
                      <a:pt x="1243344" y="1203320"/>
                    </a:lnTo>
                    <a:lnTo>
                      <a:pt x="1245561" y="1200465"/>
                    </a:lnTo>
                    <a:lnTo>
                      <a:pt x="1246829" y="1199197"/>
                    </a:lnTo>
                    <a:lnTo>
                      <a:pt x="1247462" y="1198879"/>
                    </a:lnTo>
                    <a:lnTo>
                      <a:pt x="1248096" y="1198562"/>
                    </a:lnTo>
                    <a:lnTo>
                      <a:pt x="1249046" y="1198879"/>
                    </a:lnTo>
                    <a:lnTo>
                      <a:pt x="1249046" y="1199831"/>
                    </a:lnTo>
                    <a:lnTo>
                      <a:pt x="1249363" y="1201100"/>
                    </a:lnTo>
                    <a:lnTo>
                      <a:pt x="1249046" y="1204906"/>
                    </a:lnTo>
                    <a:lnTo>
                      <a:pt x="1248729" y="1210297"/>
                    </a:lnTo>
                    <a:lnTo>
                      <a:pt x="1245561" y="1224253"/>
                    </a:lnTo>
                    <a:lnTo>
                      <a:pt x="1241443" y="1242331"/>
                    </a:lnTo>
                    <a:lnTo>
                      <a:pt x="1231939" y="1282611"/>
                    </a:lnTo>
                    <a:lnTo>
                      <a:pt x="1227187" y="1302593"/>
                    </a:lnTo>
                    <a:lnTo>
                      <a:pt x="1225919" y="1311473"/>
                    </a:lnTo>
                    <a:lnTo>
                      <a:pt x="1224335" y="1320037"/>
                    </a:lnTo>
                    <a:lnTo>
                      <a:pt x="1220850" y="1343507"/>
                    </a:lnTo>
                    <a:lnTo>
                      <a:pt x="1214197" y="1379347"/>
                    </a:lnTo>
                    <a:lnTo>
                      <a:pt x="1206277" y="1422798"/>
                    </a:lnTo>
                    <a:lnTo>
                      <a:pt x="1197723" y="1470373"/>
                    </a:lnTo>
                    <a:lnTo>
                      <a:pt x="1188219" y="1517631"/>
                    </a:lnTo>
                    <a:lnTo>
                      <a:pt x="1179348" y="1560448"/>
                    </a:lnTo>
                    <a:lnTo>
                      <a:pt x="1171745" y="1594702"/>
                    </a:lnTo>
                    <a:lnTo>
                      <a:pt x="1168577" y="1607389"/>
                    </a:lnTo>
                    <a:lnTo>
                      <a:pt x="1166359" y="1615952"/>
                    </a:lnTo>
                    <a:lnTo>
                      <a:pt x="1163825" y="1624833"/>
                    </a:lnTo>
                    <a:lnTo>
                      <a:pt x="1160974" y="1636885"/>
                    </a:lnTo>
                    <a:lnTo>
                      <a:pt x="1158122" y="1652744"/>
                    </a:lnTo>
                    <a:lnTo>
                      <a:pt x="1154637" y="1670505"/>
                    </a:lnTo>
                    <a:lnTo>
                      <a:pt x="1147034" y="1712371"/>
                    </a:lnTo>
                    <a:lnTo>
                      <a:pt x="1139114" y="1758360"/>
                    </a:lnTo>
                    <a:lnTo>
                      <a:pt x="1124224" y="1844312"/>
                    </a:lnTo>
                    <a:lnTo>
                      <a:pt x="1118521" y="1876346"/>
                    </a:lnTo>
                    <a:lnTo>
                      <a:pt x="1115670" y="1887764"/>
                    </a:lnTo>
                    <a:lnTo>
                      <a:pt x="1114086" y="1895376"/>
                    </a:lnTo>
                    <a:lnTo>
                      <a:pt x="1109968" y="1910917"/>
                    </a:lnTo>
                    <a:lnTo>
                      <a:pt x="1104265" y="1934704"/>
                    </a:lnTo>
                    <a:lnTo>
                      <a:pt x="1090642" y="1996551"/>
                    </a:lnTo>
                    <a:lnTo>
                      <a:pt x="1076069" y="2061570"/>
                    </a:lnTo>
                    <a:lnTo>
                      <a:pt x="1064664" y="2112317"/>
                    </a:lnTo>
                    <a:lnTo>
                      <a:pt x="1039319" y="2221105"/>
                    </a:lnTo>
                    <a:lnTo>
                      <a:pt x="1018410" y="2312766"/>
                    </a:lnTo>
                    <a:lnTo>
                      <a:pt x="1016192" y="2321964"/>
                    </a:lnTo>
                    <a:lnTo>
                      <a:pt x="1013024" y="2332113"/>
                    </a:lnTo>
                    <a:lnTo>
                      <a:pt x="1005104" y="2356535"/>
                    </a:lnTo>
                    <a:lnTo>
                      <a:pt x="996550" y="2381591"/>
                    </a:lnTo>
                    <a:lnTo>
                      <a:pt x="988630" y="2403475"/>
                    </a:lnTo>
                    <a:lnTo>
                      <a:pt x="958850" y="2403475"/>
                    </a:lnTo>
                    <a:lnTo>
                      <a:pt x="959461" y="2378550"/>
                    </a:lnTo>
                    <a:lnTo>
                      <a:pt x="955953" y="2408238"/>
                    </a:lnTo>
                    <a:lnTo>
                      <a:pt x="926121" y="2403793"/>
                    </a:lnTo>
                    <a:lnTo>
                      <a:pt x="926438" y="2380294"/>
                    </a:lnTo>
                    <a:lnTo>
                      <a:pt x="926121" y="2355844"/>
                    </a:lnTo>
                    <a:lnTo>
                      <a:pt x="925169" y="2330440"/>
                    </a:lnTo>
                    <a:lnTo>
                      <a:pt x="923582" y="2304719"/>
                    </a:lnTo>
                    <a:lnTo>
                      <a:pt x="921995" y="2291065"/>
                    </a:lnTo>
                    <a:lnTo>
                      <a:pt x="920091" y="2279634"/>
                    </a:lnTo>
                    <a:lnTo>
                      <a:pt x="916600" y="2262486"/>
                    </a:lnTo>
                    <a:lnTo>
                      <a:pt x="915648" y="2255183"/>
                    </a:lnTo>
                    <a:lnTo>
                      <a:pt x="915013" y="2247879"/>
                    </a:lnTo>
                    <a:lnTo>
                      <a:pt x="915013" y="2244069"/>
                    </a:lnTo>
                    <a:lnTo>
                      <a:pt x="915648" y="2239941"/>
                    </a:lnTo>
                    <a:lnTo>
                      <a:pt x="916283" y="2235813"/>
                    </a:lnTo>
                    <a:lnTo>
                      <a:pt x="917552" y="2231050"/>
                    </a:lnTo>
                    <a:lnTo>
                      <a:pt x="921995" y="2212632"/>
                    </a:lnTo>
                    <a:lnTo>
                      <a:pt x="923900" y="2204059"/>
                    </a:lnTo>
                    <a:lnTo>
                      <a:pt x="925169" y="2195485"/>
                    </a:lnTo>
                    <a:lnTo>
                      <a:pt x="925804" y="2186276"/>
                    </a:lnTo>
                    <a:lnTo>
                      <a:pt x="926121" y="2176750"/>
                    </a:lnTo>
                    <a:lnTo>
                      <a:pt x="925486" y="2166271"/>
                    </a:lnTo>
                    <a:lnTo>
                      <a:pt x="924217" y="2154840"/>
                    </a:lnTo>
                    <a:lnTo>
                      <a:pt x="920726" y="2128484"/>
                    </a:lnTo>
                    <a:lnTo>
                      <a:pt x="918137" y="2102869"/>
                    </a:lnTo>
                    <a:lnTo>
                      <a:pt x="910043" y="2158731"/>
                    </a:lnTo>
                    <a:lnTo>
                      <a:pt x="891922" y="2283802"/>
                    </a:lnTo>
                    <a:lnTo>
                      <a:pt x="890015" y="2296500"/>
                    </a:lnTo>
                    <a:lnTo>
                      <a:pt x="887472" y="2310784"/>
                    </a:lnTo>
                    <a:lnTo>
                      <a:pt x="880796" y="2344116"/>
                    </a:lnTo>
                    <a:lnTo>
                      <a:pt x="873484" y="2378399"/>
                    </a:lnTo>
                    <a:lnTo>
                      <a:pt x="866808" y="2408238"/>
                    </a:lnTo>
                    <a:lnTo>
                      <a:pt x="841375" y="2408238"/>
                    </a:lnTo>
                    <a:lnTo>
                      <a:pt x="841375" y="2408237"/>
                    </a:lnTo>
                    <a:lnTo>
                      <a:pt x="813418" y="2408237"/>
                    </a:lnTo>
                    <a:lnTo>
                      <a:pt x="810246" y="2385365"/>
                    </a:lnTo>
                    <a:lnTo>
                      <a:pt x="806122" y="2361222"/>
                    </a:lnTo>
                    <a:lnTo>
                      <a:pt x="804558" y="2353487"/>
                    </a:lnTo>
                    <a:lnTo>
                      <a:pt x="806768" y="2369820"/>
                    </a:lnTo>
                    <a:lnTo>
                      <a:pt x="809943" y="2391092"/>
                    </a:lnTo>
                    <a:lnTo>
                      <a:pt x="812800" y="2408237"/>
                    </a:lnTo>
                    <a:lnTo>
                      <a:pt x="762000" y="2408237"/>
                    </a:lnTo>
                    <a:lnTo>
                      <a:pt x="755650" y="2408237"/>
                    </a:lnTo>
                    <a:lnTo>
                      <a:pt x="704533" y="2408237"/>
                    </a:lnTo>
                    <a:lnTo>
                      <a:pt x="703898" y="2405380"/>
                    </a:lnTo>
                    <a:lnTo>
                      <a:pt x="698818" y="2384425"/>
                    </a:lnTo>
                    <a:lnTo>
                      <a:pt x="691833" y="2356167"/>
                    </a:lnTo>
                    <a:lnTo>
                      <a:pt x="674688" y="2289175"/>
                    </a:lnTo>
                    <a:lnTo>
                      <a:pt x="667411" y="2258948"/>
                    </a:lnTo>
                    <a:lnTo>
                      <a:pt x="668021" y="2290476"/>
                    </a:lnTo>
                    <a:lnTo>
                      <a:pt x="669926" y="2403475"/>
                    </a:lnTo>
                    <a:lnTo>
                      <a:pt x="647383" y="2403475"/>
                    </a:lnTo>
                    <a:lnTo>
                      <a:pt x="641669" y="2381891"/>
                    </a:lnTo>
                    <a:lnTo>
                      <a:pt x="634684" y="2358085"/>
                    </a:lnTo>
                    <a:lnTo>
                      <a:pt x="628968" y="2334279"/>
                    </a:lnTo>
                    <a:lnTo>
                      <a:pt x="626746" y="2324122"/>
                    </a:lnTo>
                    <a:lnTo>
                      <a:pt x="624841" y="2315552"/>
                    </a:lnTo>
                    <a:lnTo>
                      <a:pt x="622664" y="2303367"/>
                    </a:lnTo>
                    <a:lnTo>
                      <a:pt x="622935" y="2306193"/>
                    </a:lnTo>
                    <a:lnTo>
                      <a:pt x="623570" y="2316365"/>
                    </a:lnTo>
                    <a:lnTo>
                      <a:pt x="624205" y="2324631"/>
                    </a:lnTo>
                    <a:lnTo>
                      <a:pt x="624523" y="2359282"/>
                    </a:lnTo>
                    <a:lnTo>
                      <a:pt x="625475" y="2408238"/>
                    </a:lnTo>
                    <a:lnTo>
                      <a:pt x="614045" y="2408238"/>
                    </a:lnTo>
                    <a:lnTo>
                      <a:pt x="607695" y="2388211"/>
                    </a:lnTo>
                    <a:lnTo>
                      <a:pt x="604520" y="2378038"/>
                    </a:lnTo>
                    <a:lnTo>
                      <a:pt x="602615" y="2370090"/>
                    </a:lnTo>
                    <a:lnTo>
                      <a:pt x="584835" y="2285529"/>
                    </a:lnTo>
                    <a:lnTo>
                      <a:pt x="575310" y="2237209"/>
                    </a:lnTo>
                    <a:lnTo>
                      <a:pt x="569913" y="2211141"/>
                    </a:lnTo>
                    <a:lnTo>
                      <a:pt x="566103" y="2194610"/>
                    </a:lnTo>
                    <a:lnTo>
                      <a:pt x="564515" y="2186663"/>
                    </a:lnTo>
                    <a:lnTo>
                      <a:pt x="562293" y="2172993"/>
                    </a:lnTo>
                    <a:lnTo>
                      <a:pt x="556578" y="2137070"/>
                    </a:lnTo>
                    <a:lnTo>
                      <a:pt x="550545" y="2099876"/>
                    </a:lnTo>
                    <a:lnTo>
                      <a:pt x="549467" y="2093243"/>
                    </a:lnTo>
                    <a:lnTo>
                      <a:pt x="547170" y="2108862"/>
                    </a:lnTo>
                    <a:lnTo>
                      <a:pt x="551181" y="2164081"/>
                    </a:lnTo>
                    <a:lnTo>
                      <a:pt x="553721" y="2209801"/>
                    </a:lnTo>
                    <a:lnTo>
                      <a:pt x="554991" y="2229486"/>
                    </a:lnTo>
                    <a:lnTo>
                      <a:pt x="555308" y="2244726"/>
                    </a:lnTo>
                    <a:lnTo>
                      <a:pt x="555626" y="2312671"/>
                    </a:lnTo>
                    <a:lnTo>
                      <a:pt x="557213" y="2408238"/>
                    </a:lnTo>
                    <a:lnTo>
                      <a:pt x="543243" y="2408238"/>
                    </a:lnTo>
                    <a:lnTo>
                      <a:pt x="535306" y="2369821"/>
                    </a:lnTo>
                    <a:lnTo>
                      <a:pt x="531496" y="2349818"/>
                    </a:lnTo>
                    <a:lnTo>
                      <a:pt x="529273" y="2333626"/>
                    </a:lnTo>
                    <a:lnTo>
                      <a:pt x="522396" y="2281270"/>
                    </a:lnTo>
                    <a:lnTo>
                      <a:pt x="522035" y="2283802"/>
                    </a:lnTo>
                    <a:lnTo>
                      <a:pt x="520446" y="2296500"/>
                    </a:lnTo>
                    <a:lnTo>
                      <a:pt x="517585" y="2310784"/>
                    </a:lnTo>
                    <a:lnTo>
                      <a:pt x="510909" y="2344116"/>
                    </a:lnTo>
                    <a:lnTo>
                      <a:pt x="503597" y="2378399"/>
                    </a:lnTo>
                    <a:lnTo>
                      <a:pt x="497239" y="2408238"/>
                    </a:lnTo>
                    <a:lnTo>
                      <a:pt x="471488" y="2408238"/>
                    </a:lnTo>
                    <a:lnTo>
                      <a:pt x="473713" y="2248884"/>
                    </a:lnTo>
                    <a:lnTo>
                      <a:pt x="474985" y="2179365"/>
                    </a:lnTo>
                    <a:lnTo>
                      <a:pt x="474985" y="2135558"/>
                    </a:lnTo>
                    <a:lnTo>
                      <a:pt x="475303" y="2124130"/>
                    </a:lnTo>
                    <a:lnTo>
                      <a:pt x="475621" y="2110163"/>
                    </a:lnTo>
                    <a:lnTo>
                      <a:pt x="477528" y="2077149"/>
                    </a:lnTo>
                    <a:lnTo>
                      <a:pt x="479754" y="2039374"/>
                    </a:lnTo>
                    <a:lnTo>
                      <a:pt x="482615" y="2000964"/>
                    </a:lnTo>
                    <a:lnTo>
                      <a:pt x="483685" y="1986936"/>
                    </a:lnTo>
                    <a:lnTo>
                      <a:pt x="482283" y="1975485"/>
                    </a:lnTo>
                    <a:lnTo>
                      <a:pt x="479426" y="1949133"/>
                    </a:lnTo>
                    <a:lnTo>
                      <a:pt x="477800" y="1932727"/>
                    </a:lnTo>
                    <a:lnTo>
                      <a:pt x="477008" y="1938613"/>
                    </a:lnTo>
                    <a:lnTo>
                      <a:pt x="467532" y="2007563"/>
                    </a:lnTo>
                    <a:lnTo>
                      <a:pt x="445737" y="2156903"/>
                    </a:lnTo>
                    <a:lnTo>
                      <a:pt x="428048" y="2282412"/>
                    </a:lnTo>
                    <a:lnTo>
                      <a:pt x="426153" y="2294804"/>
                    </a:lnTo>
                    <a:lnTo>
                      <a:pt x="423942" y="2309103"/>
                    </a:lnTo>
                    <a:lnTo>
                      <a:pt x="416993" y="2342466"/>
                    </a:lnTo>
                    <a:lnTo>
                      <a:pt x="409728" y="2376782"/>
                    </a:lnTo>
                    <a:lnTo>
                      <a:pt x="403095" y="2406650"/>
                    </a:lnTo>
                    <a:lnTo>
                      <a:pt x="379142" y="2406650"/>
                    </a:lnTo>
                    <a:lnTo>
                      <a:pt x="377825" y="2406650"/>
                    </a:lnTo>
                    <a:lnTo>
                      <a:pt x="349269" y="2406650"/>
                    </a:lnTo>
                    <a:lnTo>
                      <a:pt x="346090" y="2383778"/>
                    </a:lnTo>
                    <a:lnTo>
                      <a:pt x="341959" y="2359318"/>
                    </a:lnTo>
                    <a:lnTo>
                      <a:pt x="341889" y="2358944"/>
                    </a:lnTo>
                    <a:lnTo>
                      <a:pt x="343211" y="2368550"/>
                    </a:lnTo>
                    <a:lnTo>
                      <a:pt x="346707" y="2389188"/>
                    </a:lnTo>
                    <a:lnTo>
                      <a:pt x="349250" y="2406650"/>
                    </a:lnTo>
                    <a:lnTo>
                      <a:pt x="292039" y="2406650"/>
                    </a:lnTo>
                    <a:lnTo>
                      <a:pt x="291403" y="2403793"/>
                    </a:lnTo>
                    <a:lnTo>
                      <a:pt x="286317" y="2382520"/>
                    </a:lnTo>
                    <a:lnTo>
                      <a:pt x="279325" y="2354580"/>
                    </a:lnTo>
                    <a:lnTo>
                      <a:pt x="262161" y="2287270"/>
                    </a:lnTo>
                    <a:lnTo>
                      <a:pt x="253898" y="2252980"/>
                    </a:lnTo>
                    <a:lnTo>
                      <a:pt x="246269" y="2220913"/>
                    </a:lnTo>
                    <a:lnTo>
                      <a:pt x="240230" y="2194243"/>
                    </a:lnTo>
                    <a:lnTo>
                      <a:pt x="238323" y="2183130"/>
                    </a:lnTo>
                    <a:lnTo>
                      <a:pt x="237052" y="2174240"/>
                    </a:lnTo>
                    <a:lnTo>
                      <a:pt x="233874" y="2152968"/>
                    </a:lnTo>
                    <a:lnTo>
                      <a:pt x="229424" y="2120900"/>
                    </a:lnTo>
                    <a:lnTo>
                      <a:pt x="217028" y="2038033"/>
                    </a:lnTo>
                    <a:lnTo>
                      <a:pt x="204950" y="1954213"/>
                    </a:lnTo>
                    <a:lnTo>
                      <a:pt x="200500" y="1919923"/>
                    </a:lnTo>
                    <a:lnTo>
                      <a:pt x="197322" y="1895475"/>
                    </a:lnTo>
                    <a:lnTo>
                      <a:pt x="180476" y="1736408"/>
                    </a:lnTo>
                    <a:lnTo>
                      <a:pt x="176026" y="1688148"/>
                    </a:lnTo>
                    <a:lnTo>
                      <a:pt x="171894" y="1645603"/>
                    </a:lnTo>
                    <a:lnTo>
                      <a:pt x="168716" y="1612583"/>
                    </a:lnTo>
                    <a:lnTo>
                      <a:pt x="167762" y="1601153"/>
                    </a:lnTo>
                    <a:lnTo>
                      <a:pt x="167445" y="1594168"/>
                    </a:lnTo>
                    <a:lnTo>
                      <a:pt x="167445" y="1587818"/>
                    </a:lnTo>
                    <a:lnTo>
                      <a:pt x="167127" y="1580198"/>
                    </a:lnTo>
                    <a:lnTo>
                      <a:pt x="165220" y="1559560"/>
                    </a:lnTo>
                    <a:lnTo>
                      <a:pt x="162041" y="1533843"/>
                    </a:lnTo>
                    <a:lnTo>
                      <a:pt x="158227" y="1503363"/>
                    </a:lnTo>
                    <a:lnTo>
                      <a:pt x="148692" y="1432560"/>
                    </a:lnTo>
                    <a:lnTo>
                      <a:pt x="138203" y="1355725"/>
                    </a:lnTo>
                    <a:lnTo>
                      <a:pt x="134707" y="1333183"/>
                    </a:lnTo>
                    <a:lnTo>
                      <a:pt x="130257" y="1305878"/>
                    </a:lnTo>
                    <a:lnTo>
                      <a:pt x="118815" y="1239520"/>
                    </a:lnTo>
                    <a:lnTo>
                      <a:pt x="104830" y="1163320"/>
                    </a:lnTo>
                    <a:lnTo>
                      <a:pt x="90527" y="1085215"/>
                    </a:lnTo>
                    <a:lnTo>
                      <a:pt x="65100" y="949643"/>
                    </a:lnTo>
                    <a:lnTo>
                      <a:pt x="53975" y="892175"/>
                    </a:lnTo>
                    <a:lnTo>
                      <a:pt x="85441" y="1002665"/>
                    </a:lnTo>
                    <a:lnTo>
                      <a:pt x="110233" y="1091248"/>
                    </a:lnTo>
                    <a:lnTo>
                      <a:pt x="116480" y="1113941"/>
                    </a:lnTo>
                    <a:lnTo>
                      <a:pt x="111868" y="1083564"/>
                    </a:lnTo>
                    <a:lnTo>
                      <a:pt x="102969" y="1017172"/>
                    </a:lnTo>
                    <a:lnTo>
                      <a:pt x="96613" y="972063"/>
                    </a:lnTo>
                    <a:lnTo>
                      <a:pt x="94071" y="956180"/>
                    </a:lnTo>
                    <a:lnTo>
                      <a:pt x="90257" y="935214"/>
                    </a:lnTo>
                    <a:lnTo>
                      <a:pt x="85172" y="910753"/>
                    </a:lnTo>
                    <a:lnTo>
                      <a:pt x="79452" y="884386"/>
                    </a:lnTo>
                    <a:lnTo>
                      <a:pt x="73095" y="857385"/>
                    </a:lnTo>
                    <a:lnTo>
                      <a:pt x="67057" y="830701"/>
                    </a:lnTo>
                    <a:lnTo>
                      <a:pt x="60383" y="805287"/>
                    </a:lnTo>
                    <a:lnTo>
                      <a:pt x="54663" y="783368"/>
                    </a:lnTo>
                    <a:lnTo>
                      <a:pt x="48307" y="757319"/>
                    </a:lnTo>
                    <a:lnTo>
                      <a:pt x="39726" y="723329"/>
                    </a:lnTo>
                    <a:lnTo>
                      <a:pt x="21929" y="643594"/>
                    </a:lnTo>
                    <a:lnTo>
                      <a:pt x="6674" y="574343"/>
                    </a:lnTo>
                    <a:lnTo>
                      <a:pt x="0" y="544800"/>
                    </a:lnTo>
                    <a:lnTo>
                      <a:pt x="8263" y="560365"/>
                    </a:lnTo>
                    <a:lnTo>
                      <a:pt x="16208" y="577202"/>
                    </a:lnTo>
                    <a:lnTo>
                      <a:pt x="26060" y="598168"/>
                    </a:lnTo>
                    <a:lnTo>
                      <a:pt x="35912" y="621358"/>
                    </a:lnTo>
                    <a:lnTo>
                      <a:pt x="40679" y="633111"/>
                    </a:lnTo>
                    <a:lnTo>
                      <a:pt x="45129" y="645500"/>
                    </a:lnTo>
                    <a:lnTo>
                      <a:pt x="48942" y="656936"/>
                    </a:lnTo>
                    <a:lnTo>
                      <a:pt x="52438" y="668372"/>
                    </a:lnTo>
                    <a:lnTo>
                      <a:pt x="55616" y="679173"/>
                    </a:lnTo>
                    <a:lnTo>
                      <a:pt x="57523" y="688703"/>
                    </a:lnTo>
                    <a:lnTo>
                      <a:pt x="58794" y="698869"/>
                    </a:lnTo>
                    <a:lnTo>
                      <a:pt x="61337" y="710622"/>
                    </a:lnTo>
                    <a:lnTo>
                      <a:pt x="67375" y="737942"/>
                    </a:lnTo>
                    <a:lnTo>
                      <a:pt x="75320" y="768438"/>
                    </a:lnTo>
                    <a:lnTo>
                      <a:pt x="83901" y="800840"/>
                    </a:lnTo>
                    <a:lnTo>
                      <a:pt x="101062" y="862785"/>
                    </a:lnTo>
                    <a:lnTo>
                      <a:pt x="113775" y="909165"/>
                    </a:lnTo>
                    <a:lnTo>
                      <a:pt x="123944" y="946332"/>
                    </a:lnTo>
                    <a:lnTo>
                      <a:pt x="134432" y="988264"/>
                    </a:lnTo>
                    <a:lnTo>
                      <a:pt x="147144" y="1033373"/>
                    </a:lnTo>
                    <a:lnTo>
                      <a:pt x="153500" y="1056880"/>
                    </a:lnTo>
                    <a:lnTo>
                      <a:pt x="160810" y="1080070"/>
                    </a:lnTo>
                    <a:lnTo>
                      <a:pt x="164624" y="1092459"/>
                    </a:lnTo>
                    <a:lnTo>
                      <a:pt x="167802" y="1104213"/>
                    </a:lnTo>
                    <a:lnTo>
                      <a:pt x="170980" y="1115967"/>
                    </a:lnTo>
                    <a:lnTo>
                      <a:pt x="173204" y="1128038"/>
                    </a:lnTo>
                    <a:lnTo>
                      <a:pt x="177653" y="1150910"/>
                    </a:lnTo>
                    <a:lnTo>
                      <a:pt x="180832" y="1171558"/>
                    </a:lnTo>
                    <a:lnTo>
                      <a:pt x="183056" y="1189348"/>
                    </a:lnTo>
                    <a:lnTo>
                      <a:pt x="184645" y="1203008"/>
                    </a:lnTo>
                    <a:lnTo>
                      <a:pt x="185599" y="1215397"/>
                    </a:lnTo>
                    <a:lnTo>
                      <a:pt x="186234" y="1189665"/>
                    </a:lnTo>
                    <a:lnTo>
                      <a:pt x="186552" y="1132168"/>
                    </a:lnTo>
                    <a:lnTo>
                      <a:pt x="186870" y="1071175"/>
                    </a:lnTo>
                    <a:lnTo>
                      <a:pt x="186552" y="1048303"/>
                    </a:lnTo>
                    <a:lnTo>
                      <a:pt x="186234" y="1040362"/>
                    </a:lnTo>
                    <a:lnTo>
                      <a:pt x="185599" y="1035597"/>
                    </a:lnTo>
                    <a:lnTo>
                      <a:pt x="184963" y="1031785"/>
                    </a:lnTo>
                    <a:lnTo>
                      <a:pt x="183692" y="1027020"/>
                    </a:lnTo>
                    <a:lnTo>
                      <a:pt x="180832" y="1015584"/>
                    </a:lnTo>
                    <a:lnTo>
                      <a:pt x="170980" y="986041"/>
                    </a:lnTo>
                    <a:lnTo>
                      <a:pt x="164941" y="967934"/>
                    </a:lnTo>
                    <a:lnTo>
                      <a:pt x="159221" y="949191"/>
                    </a:lnTo>
                    <a:lnTo>
                      <a:pt x="153500" y="929496"/>
                    </a:lnTo>
                    <a:lnTo>
                      <a:pt x="148733" y="909165"/>
                    </a:lnTo>
                    <a:lnTo>
                      <a:pt x="143013" y="882798"/>
                    </a:lnTo>
                    <a:lnTo>
                      <a:pt x="136021" y="846902"/>
                    </a:lnTo>
                    <a:lnTo>
                      <a:pt x="128076" y="804970"/>
                    </a:lnTo>
                    <a:lnTo>
                      <a:pt x="120131" y="759543"/>
                    </a:lnTo>
                    <a:lnTo>
                      <a:pt x="111868" y="715070"/>
                    </a:lnTo>
                    <a:lnTo>
                      <a:pt x="105194" y="673773"/>
                    </a:lnTo>
                    <a:lnTo>
                      <a:pt x="99791" y="640100"/>
                    </a:lnTo>
                    <a:lnTo>
                      <a:pt x="96613" y="616593"/>
                    </a:lnTo>
                    <a:lnTo>
                      <a:pt x="82947" y="498103"/>
                    </a:lnTo>
                    <a:lnTo>
                      <a:pt x="75320" y="425992"/>
                    </a:lnTo>
                    <a:lnTo>
                      <a:pt x="71824" y="394543"/>
                    </a:lnTo>
                    <a:lnTo>
                      <a:pt x="69600" y="369130"/>
                    </a:lnTo>
                    <a:lnTo>
                      <a:pt x="67375" y="344987"/>
                    </a:lnTo>
                    <a:lnTo>
                      <a:pt x="64197" y="317350"/>
                    </a:lnTo>
                    <a:lnTo>
                      <a:pt x="56887" y="256993"/>
                    </a:lnTo>
                    <a:lnTo>
                      <a:pt x="50213" y="201083"/>
                    </a:lnTo>
                    <a:lnTo>
                      <a:pt x="44811" y="162010"/>
                    </a:lnTo>
                    <a:lnTo>
                      <a:pt x="42904" y="146127"/>
                    </a:lnTo>
                    <a:lnTo>
                      <a:pt x="41315" y="126431"/>
                    </a:lnTo>
                    <a:lnTo>
                      <a:pt x="37819" y="83229"/>
                    </a:lnTo>
                    <a:lnTo>
                      <a:pt x="35594" y="47015"/>
                    </a:lnTo>
                    <a:lnTo>
                      <a:pt x="34959" y="31767"/>
                    </a:lnTo>
                    <a:lnTo>
                      <a:pt x="42586" y="62898"/>
                    </a:lnTo>
                    <a:lnTo>
                      <a:pt x="50213" y="96571"/>
                    </a:lnTo>
                    <a:lnTo>
                      <a:pt x="59430" y="137550"/>
                    </a:lnTo>
                    <a:lnTo>
                      <a:pt x="68964" y="181388"/>
                    </a:lnTo>
                    <a:lnTo>
                      <a:pt x="77545" y="225226"/>
                    </a:lnTo>
                    <a:lnTo>
                      <a:pt x="81358" y="245875"/>
                    </a:lnTo>
                    <a:lnTo>
                      <a:pt x="84854" y="264935"/>
                    </a:lnTo>
                    <a:lnTo>
                      <a:pt x="87714" y="282089"/>
                    </a:lnTo>
                    <a:lnTo>
                      <a:pt x="88986" y="297019"/>
                    </a:lnTo>
                    <a:lnTo>
                      <a:pt x="92482" y="326880"/>
                    </a:lnTo>
                    <a:lnTo>
                      <a:pt x="97249" y="360870"/>
                    </a:lnTo>
                    <a:lnTo>
                      <a:pt x="107418" y="435522"/>
                    </a:lnTo>
                    <a:lnTo>
                      <a:pt x="112821" y="473007"/>
                    </a:lnTo>
                    <a:lnTo>
                      <a:pt x="117270" y="508586"/>
                    </a:lnTo>
                    <a:lnTo>
                      <a:pt x="121084" y="540352"/>
                    </a:lnTo>
                    <a:lnTo>
                      <a:pt x="123944" y="567354"/>
                    </a:lnTo>
                    <a:lnTo>
                      <a:pt x="126169" y="589591"/>
                    </a:lnTo>
                    <a:lnTo>
                      <a:pt x="128711" y="611192"/>
                    </a:lnTo>
                    <a:lnTo>
                      <a:pt x="132207" y="630888"/>
                    </a:lnTo>
                    <a:lnTo>
                      <a:pt x="136021" y="650583"/>
                    </a:lnTo>
                    <a:lnTo>
                      <a:pt x="144602" y="689974"/>
                    </a:lnTo>
                    <a:lnTo>
                      <a:pt x="149051" y="711258"/>
                    </a:lnTo>
                    <a:lnTo>
                      <a:pt x="153500" y="733494"/>
                    </a:lnTo>
                    <a:lnTo>
                      <a:pt x="163670" y="785592"/>
                    </a:lnTo>
                    <a:lnTo>
                      <a:pt x="173204" y="838325"/>
                    </a:lnTo>
                    <a:lnTo>
                      <a:pt x="183374" y="895823"/>
                    </a:lnTo>
                    <a:lnTo>
                      <a:pt x="175747" y="711258"/>
                    </a:lnTo>
                    <a:lnTo>
                      <a:pt x="179242" y="719517"/>
                    </a:lnTo>
                    <a:lnTo>
                      <a:pt x="183056" y="729047"/>
                    </a:lnTo>
                    <a:lnTo>
                      <a:pt x="187505" y="741754"/>
                    </a:lnTo>
                    <a:lnTo>
                      <a:pt x="192273" y="756049"/>
                    </a:lnTo>
                    <a:lnTo>
                      <a:pt x="196722" y="772250"/>
                    </a:lnTo>
                    <a:lnTo>
                      <a:pt x="198629" y="780191"/>
                    </a:lnTo>
                    <a:lnTo>
                      <a:pt x="200218" y="789086"/>
                    </a:lnTo>
                    <a:lnTo>
                      <a:pt x="201807" y="797346"/>
                    </a:lnTo>
                    <a:lnTo>
                      <a:pt x="202760" y="805923"/>
                    </a:lnTo>
                    <a:lnTo>
                      <a:pt x="207209" y="840548"/>
                    </a:lnTo>
                    <a:lnTo>
                      <a:pt x="211659" y="876127"/>
                    </a:lnTo>
                    <a:lnTo>
                      <a:pt x="216108" y="912659"/>
                    </a:lnTo>
                    <a:lnTo>
                      <a:pt x="219922" y="949826"/>
                    </a:lnTo>
                    <a:lnTo>
                      <a:pt x="221193" y="958721"/>
                    </a:lnTo>
                    <a:lnTo>
                      <a:pt x="222782" y="967616"/>
                    </a:lnTo>
                    <a:lnTo>
                      <a:pt x="224689" y="975875"/>
                    </a:lnTo>
                    <a:lnTo>
                      <a:pt x="226596" y="984135"/>
                    </a:lnTo>
                    <a:lnTo>
                      <a:pt x="231045" y="999700"/>
                    </a:lnTo>
                    <a:lnTo>
                      <a:pt x="236447" y="1014948"/>
                    </a:lnTo>
                    <a:lnTo>
                      <a:pt x="241532" y="1030196"/>
                    </a:lnTo>
                    <a:lnTo>
                      <a:pt x="245982" y="1046397"/>
                    </a:lnTo>
                    <a:lnTo>
                      <a:pt x="247889" y="1054339"/>
                    </a:lnTo>
                    <a:lnTo>
                      <a:pt x="249795" y="1062598"/>
                    </a:lnTo>
                    <a:lnTo>
                      <a:pt x="251384" y="1071493"/>
                    </a:lnTo>
                    <a:lnTo>
                      <a:pt x="252656" y="1080070"/>
                    </a:lnTo>
                    <a:lnTo>
                      <a:pt x="255516" y="1112155"/>
                    </a:lnTo>
                    <a:lnTo>
                      <a:pt x="257423" y="1136615"/>
                    </a:lnTo>
                    <a:lnTo>
                      <a:pt x="259330" y="1157263"/>
                    </a:lnTo>
                    <a:lnTo>
                      <a:pt x="260601" y="1168064"/>
                    </a:lnTo>
                    <a:lnTo>
                      <a:pt x="262508" y="1179500"/>
                    </a:lnTo>
                    <a:lnTo>
                      <a:pt x="263461" y="1185536"/>
                    </a:lnTo>
                    <a:lnTo>
                      <a:pt x="265368" y="1192207"/>
                    </a:lnTo>
                    <a:lnTo>
                      <a:pt x="268228" y="1198878"/>
                    </a:lnTo>
                    <a:lnTo>
                      <a:pt x="270771" y="1206184"/>
                    </a:lnTo>
                    <a:lnTo>
                      <a:pt x="274266" y="1213173"/>
                    </a:lnTo>
                    <a:lnTo>
                      <a:pt x="277762" y="1220162"/>
                    </a:lnTo>
                    <a:lnTo>
                      <a:pt x="285390" y="1234139"/>
                    </a:lnTo>
                    <a:lnTo>
                      <a:pt x="292381" y="1246210"/>
                    </a:lnTo>
                    <a:lnTo>
                      <a:pt x="298420" y="1256058"/>
                    </a:lnTo>
                    <a:lnTo>
                      <a:pt x="304458" y="1264953"/>
                    </a:lnTo>
                    <a:lnTo>
                      <a:pt x="302233" y="1253517"/>
                    </a:lnTo>
                    <a:lnTo>
                      <a:pt x="297148" y="1223656"/>
                    </a:lnTo>
                    <a:lnTo>
                      <a:pt x="290792" y="1183312"/>
                    </a:lnTo>
                    <a:lnTo>
                      <a:pt x="287614" y="1161075"/>
                    </a:lnTo>
                    <a:lnTo>
                      <a:pt x="284754" y="1138839"/>
                    </a:lnTo>
                    <a:lnTo>
                      <a:pt x="281894" y="1116920"/>
                    </a:lnTo>
                    <a:lnTo>
                      <a:pt x="279669" y="1095001"/>
                    </a:lnTo>
                    <a:lnTo>
                      <a:pt x="275855" y="1052751"/>
                    </a:lnTo>
                    <a:lnTo>
                      <a:pt x="273949" y="1032420"/>
                    </a:lnTo>
                    <a:lnTo>
                      <a:pt x="272042" y="1013042"/>
                    </a:lnTo>
                    <a:lnTo>
                      <a:pt x="269817" y="994300"/>
                    </a:lnTo>
                    <a:lnTo>
                      <a:pt x="267275" y="976828"/>
                    </a:lnTo>
                    <a:lnTo>
                      <a:pt x="266003" y="969204"/>
                    </a:lnTo>
                    <a:lnTo>
                      <a:pt x="264414" y="962215"/>
                    </a:lnTo>
                    <a:lnTo>
                      <a:pt x="263143" y="956815"/>
                    </a:lnTo>
                    <a:lnTo>
                      <a:pt x="261554" y="952050"/>
                    </a:lnTo>
                    <a:lnTo>
                      <a:pt x="259012" y="944426"/>
                    </a:lnTo>
                    <a:lnTo>
                      <a:pt x="255834" y="937755"/>
                    </a:lnTo>
                    <a:lnTo>
                      <a:pt x="253291" y="931402"/>
                    </a:lnTo>
                    <a:lnTo>
                      <a:pt x="250749" y="922825"/>
                    </a:lnTo>
                    <a:lnTo>
                      <a:pt x="249160" y="917742"/>
                    </a:lnTo>
                    <a:lnTo>
                      <a:pt x="247889" y="911389"/>
                    </a:lnTo>
                    <a:lnTo>
                      <a:pt x="246299" y="904400"/>
                    </a:lnTo>
                    <a:lnTo>
                      <a:pt x="245028" y="895823"/>
                    </a:lnTo>
                    <a:lnTo>
                      <a:pt x="241532" y="874856"/>
                    </a:lnTo>
                    <a:lnTo>
                      <a:pt x="236447" y="849761"/>
                    </a:lnTo>
                    <a:lnTo>
                      <a:pt x="230409" y="822441"/>
                    </a:lnTo>
                    <a:lnTo>
                      <a:pt x="223417" y="794487"/>
                    </a:lnTo>
                    <a:lnTo>
                      <a:pt x="217061" y="767167"/>
                    </a:lnTo>
                    <a:lnTo>
                      <a:pt x="210387" y="742389"/>
                    </a:lnTo>
                    <a:lnTo>
                      <a:pt x="204667" y="721741"/>
                    </a:lnTo>
                    <a:lnTo>
                      <a:pt x="200536" y="706493"/>
                    </a:lnTo>
                    <a:lnTo>
                      <a:pt x="189412" y="672502"/>
                    </a:lnTo>
                    <a:lnTo>
                      <a:pt x="175111" y="625170"/>
                    </a:lnTo>
                    <a:lnTo>
                      <a:pt x="167484" y="600392"/>
                    </a:lnTo>
                    <a:lnTo>
                      <a:pt x="160492" y="576884"/>
                    </a:lnTo>
                    <a:lnTo>
                      <a:pt x="154771" y="556236"/>
                    </a:lnTo>
                    <a:lnTo>
                      <a:pt x="150958" y="540035"/>
                    </a:lnTo>
                    <a:lnTo>
                      <a:pt x="147462" y="520022"/>
                    </a:lnTo>
                    <a:lnTo>
                      <a:pt x="143013" y="488890"/>
                    </a:lnTo>
                    <a:lnTo>
                      <a:pt x="132207" y="412015"/>
                    </a:lnTo>
                    <a:lnTo>
                      <a:pt x="122991" y="341175"/>
                    </a:lnTo>
                    <a:lnTo>
                      <a:pt x="118859" y="310361"/>
                    </a:lnTo>
                    <a:lnTo>
                      <a:pt x="163670" y="472689"/>
                    </a:lnTo>
                    <a:lnTo>
                      <a:pt x="168119" y="489208"/>
                    </a:lnTo>
                    <a:lnTo>
                      <a:pt x="173522" y="506044"/>
                    </a:lnTo>
                    <a:lnTo>
                      <a:pt x="184645" y="541305"/>
                    </a:lnTo>
                    <a:lnTo>
                      <a:pt x="190048" y="560683"/>
                    </a:lnTo>
                    <a:lnTo>
                      <a:pt x="195768" y="581332"/>
                    </a:lnTo>
                    <a:lnTo>
                      <a:pt x="200536" y="604521"/>
                    </a:lnTo>
                    <a:lnTo>
                      <a:pt x="203396" y="617228"/>
                    </a:lnTo>
                    <a:lnTo>
                      <a:pt x="205620" y="630252"/>
                    </a:lnTo>
                    <a:lnTo>
                      <a:pt x="208163" y="644230"/>
                    </a:lnTo>
                    <a:lnTo>
                      <a:pt x="211341" y="659160"/>
                    </a:lnTo>
                    <a:lnTo>
                      <a:pt x="214837" y="674408"/>
                    </a:lnTo>
                    <a:lnTo>
                      <a:pt x="218968" y="689974"/>
                    </a:lnTo>
                    <a:lnTo>
                      <a:pt x="227231" y="721741"/>
                    </a:lnTo>
                    <a:lnTo>
                      <a:pt x="236130" y="751919"/>
                    </a:lnTo>
                    <a:lnTo>
                      <a:pt x="244075" y="778603"/>
                    </a:lnTo>
                    <a:lnTo>
                      <a:pt x="251067" y="800205"/>
                    </a:lnTo>
                    <a:lnTo>
                      <a:pt x="257423" y="819582"/>
                    </a:lnTo>
                    <a:lnTo>
                      <a:pt x="251067" y="691562"/>
                    </a:lnTo>
                    <a:lnTo>
                      <a:pt x="245982" y="600709"/>
                    </a:lnTo>
                    <a:lnTo>
                      <a:pt x="243757" y="569260"/>
                    </a:lnTo>
                    <a:lnTo>
                      <a:pt x="243121" y="558777"/>
                    </a:lnTo>
                    <a:lnTo>
                      <a:pt x="242486" y="554012"/>
                    </a:lnTo>
                    <a:lnTo>
                      <a:pt x="242168" y="545753"/>
                    </a:lnTo>
                    <a:lnTo>
                      <a:pt x="242168" y="528599"/>
                    </a:lnTo>
                    <a:lnTo>
                      <a:pt x="243439" y="471419"/>
                    </a:lnTo>
                    <a:lnTo>
                      <a:pt x="245346" y="392319"/>
                    </a:lnTo>
                    <a:lnTo>
                      <a:pt x="247889" y="303055"/>
                    </a:lnTo>
                    <a:lnTo>
                      <a:pt x="252656" y="137868"/>
                    </a:lnTo>
                    <a:lnTo>
                      <a:pt x="254880" y="62898"/>
                    </a:lnTo>
                    <a:lnTo>
                      <a:pt x="267275" y="418368"/>
                    </a:lnTo>
                    <a:lnTo>
                      <a:pt x="284754" y="315444"/>
                    </a:lnTo>
                    <a:lnTo>
                      <a:pt x="284754" y="634382"/>
                    </a:lnTo>
                    <a:lnTo>
                      <a:pt x="286661" y="615004"/>
                    </a:lnTo>
                    <a:lnTo>
                      <a:pt x="291746" y="568625"/>
                    </a:lnTo>
                    <a:lnTo>
                      <a:pt x="298102" y="514939"/>
                    </a:lnTo>
                    <a:lnTo>
                      <a:pt x="301280" y="491114"/>
                    </a:lnTo>
                    <a:lnTo>
                      <a:pt x="304458" y="472689"/>
                    </a:lnTo>
                    <a:lnTo>
                      <a:pt x="305729" y="463795"/>
                    </a:lnTo>
                    <a:lnTo>
                      <a:pt x="307000" y="452041"/>
                    </a:lnTo>
                    <a:lnTo>
                      <a:pt x="310178" y="422498"/>
                    </a:lnTo>
                    <a:lnTo>
                      <a:pt x="312721" y="387554"/>
                    </a:lnTo>
                    <a:lnTo>
                      <a:pt x="315899" y="350069"/>
                    </a:lnTo>
                    <a:lnTo>
                      <a:pt x="318124" y="312585"/>
                    </a:lnTo>
                    <a:lnTo>
                      <a:pt x="320030" y="278912"/>
                    </a:lnTo>
                    <a:lnTo>
                      <a:pt x="321302" y="251593"/>
                    </a:lnTo>
                    <a:lnTo>
                      <a:pt x="321619" y="234121"/>
                    </a:lnTo>
                    <a:lnTo>
                      <a:pt x="321937" y="215061"/>
                    </a:lnTo>
                    <a:lnTo>
                      <a:pt x="323526" y="183929"/>
                    </a:lnTo>
                    <a:lnTo>
                      <a:pt x="327658" y="105465"/>
                    </a:lnTo>
                    <a:lnTo>
                      <a:pt x="334014" y="0"/>
                    </a:lnTo>
                    <a:close/>
                  </a:path>
                </a:pathLst>
              </a:cu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6061" y="1718"/>
                <a:ext cx="2298" cy="2201"/>
                <a:chOff x="4184106" y="2952206"/>
                <a:chExt cx="3824537" cy="3663101"/>
              </a:xfrm>
            </p:grpSpPr>
            <p:sp>
              <p:nvSpPr>
                <p:cNvPr id="62" name="椭圆 61"/>
                <p:cNvSpPr/>
                <p:nvPr/>
              </p:nvSpPr>
              <p:spPr>
                <a:xfrm>
                  <a:off x="4184106" y="2952206"/>
                  <a:ext cx="3824537" cy="3663101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n w="9525">
                  <a:noFill/>
                </a:ln>
                <a:effectLst>
                  <a:softEdge rad="190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63" name="组合 62"/>
                <p:cNvGrpSpPr/>
                <p:nvPr/>
              </p:nvGrpSpPr>
              <p:grpSpPr>
                <a:xfrm>
                  <a:off x="4710167" y="3478267"/>
                  <a:ext cx="2771664" cy="2771663"/>
                  <a:chOff x="2193190" y="1899413"/>
                  <a:chExt cx="2421377" cy="2421376"/>
                </a:xfrm>
                <a:effectLst/>
              </p:grpSpPr>
              <p:sp>
                <p:nvSpPr>
                  <p:cNvPr id="64" name="椭圆 63"/>
                  <p:cNvSpPr/>
                  <p:nvPr/>
                </p:nvSpPr>
                <p:spPr>
                  <a:xfrm>
                    <a:off x="2193190" y="1899413"/>
                    <a:ext cx="2421377" cy="2421376"/>
                  </a:xfrm>
                  <a:prstGeom prst="ellipse">
                    <a:avLst/>
                  </a:prstGeom>
                  <a:solidFill>
                    <a:srgbClr val="1A3F6C"/>
                  </a:solidFill>
                  <a:ln w="31750"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ln>
                  <a:effectLst>
                    <a:innerShdw blurRad="127000" dist="63500" dir="13500000">
                      <a:schemeClr val="accent4">
                        <a:lumMod val="50000"/>
                        <a:alpha val="85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2386802" y="2093027"/>
                    <a:ext cx="2034160" cy="203415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50800">
                    <a:noFill/>
                  </a:ln>
                  <a:effectLst>
                    <a:outerShdw blurRad="76200" dist="38100" dir="2700000" algn="tl" rotWithShape="0">
                      <a:schemeClr val="accent4">
                        <a:lumMod val="50000"/>
                        <a:alpha val="64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softEdge">
                    <a:bevelT w="31750" h="1270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67" name="TextBox 40"/>
              <p:cNvSpPr txBox="1"/>
              <p:nvPr/>
            </p:nvSpPr>
            <p:spPr>
              <a:xfrm>
                <a:off x="6544" y="2390"/>
                <a:ext cx="1403" cy="951"/>
              </a:xfrm>
              <a:prstGeom prst="rect">
                <a:avLst/>
              </a:prstGeom>
              <a:noFill/>
            </p:spPr>
            <p:txBody>
              <a:bodyPr wrap="square" lIns="112274" tIns="56136" rIns="112274" bIns="56136" rtlCol="0">
                <a:spAutoFit/>
              </a:bodyPr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智慧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农业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1776095" y="1376045"/>
            <a:ext cx="2802255" cy="2595880"/>
            <a:chOff x="2797" y="2167"/>
            <a:chExt cx="4413" cy="4088"/>
          </a:xfrm>
        </p:grpSpPr>
        <p:cxnSp>
          <p:nvCxnSpPr>
            <p:cNvPr id="37" name="直接连接符 36"/>
            <p:cNvCxnSpPr/>
            <p:nvPr/>
          </p:nvCxnSpPr>
          <p:spPr>
            <a:xfrm flipH="1" flipV="1">
              <a:off x="5544" y="4105"/>
              <a:ext cx="1666" cy="215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组合 84"/>
            <p:cNvGrpSpPr/>
            <p:nvPr/>
          </p:nvGrpSpPr>
          <p:grpSpPr>
            <a:xfrm>
              <a:off x="2797" y="2167"/>
              <a:ext cx="3378" cy="2298"/>
              <a:chOff x="2797" y="2167"/>
              <a:chExt cx="3378" cy="229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3877" y="2167"/>
                <a:ext cx="2298" cy="2298"/>
                <a:chOff x="4184106" y="2952206"/>
                <a:chExt cx="3823790" cy="3823790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4184106" y="2952206"/>
                  <a:ext cx="3823790" cy="3823790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n w="9525">
                  <a:noFill/>
                </a:ln>
                <a:effectLst>
                  <a:softEdge rad="190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4710169" y="3478269"/>
                  <a:ext cx="2771663" cy="2771663"/>
                  <a:chOff x="2193191" y="1899415"/>
                  <a:chExt cx="2421376" cy="2421376"/>
                </a:xfrm>
                <a:effectLst/>
              </p:grpSpPr>
              <p:sp>
                <p:nvSpPr>
                  <p:cNvPr id="23" name="椭圆 22"/>
                  <p:cNvSpPr/>
                  <p:nvPr/>
                </p:nvSpPr>
                <p:spPr>
                  <a:xfrm>
                    <a:off x="2193191" y="1899415"/>
                    <a:ext cx="2421376" cy="2421376"/>
                  </a:xfrm>
                  <a:prstGeom prst="ellipse">
                    <a:avLst/>
                  </a:prstGeom>
                  <a:solidFill>
                    <a:srgbClr val="1A3F6C"/>
                  </a:solidFill>
                  <a:ln w="31750"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ln>
                  <a:effectLst>
                    <a:innerShdw blurRad="127000" dist="63500" dir="13500000">
                      <a:schemeClr val="accent3">
                        <a:lumMod val="50000"/>
                        <a:alpha val="85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" name="椭圆 23"/>
                  <p:cNvSpPr/>
                  <p:nvPr/>
                </p:nvSpPr>
                <p:spPr>
                  <a:xfrm>
                    <a:off x="2386802" y="2093026"/>
                    <a:ext cx="2034160" cy="203416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50800">
                    <a:noFill/>
                  </a:ln>
                  <a:effectLst>
                    <a:outerShdw blurRad="76200" dist="38100" dir="2700000" algn="tl" rotWithShape="0">
                      <a:schemeClr val="accent3">
                        <a:lumMod val="50000"/>
                        <a:alpha val="64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softEdge">
                    <a:bevelT w="31750" h="1270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2" name="TextBox 39"/>
              <p:cNvSpPr txBox="1"/>
              <p:nvPr/>
            </p:nvSpPr>
            <p:spPr>
              <a:xfrm>
                <a:off x="4286" y="2806"/>
                <a:ext cx="1403" cy="951"/>
              </a:xfrm>
              <a:prstGeom prst="rect">
                <a:avLst/>
              </a:prstGeom>
              <a:noFill/>
            </p:spPr>
            <p:txBody>
              <a:bodyPr wrap="square" lIns="112274" tIns="56136" rIns="112274" bIns="56136" rtlCol="0">
                <a:spAutoFit/>
              </a:bodyPr>
              <a:lstStyle/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证件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识别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" name="工牌"/>
              <p:cNvSpPr>
                <a:spLocks noChangeArrowheads="1"/>
              </p:cNvSpPr>
              <p:nvPr/>
            </p:nvSpPr>
            <p:spPr bwMode="auto">
              <a:xfrm>
                <a:off x="2797" y="2609"/>
                <a:ext cx="1080" cy="1044"/>
              </a:xfrm>
              <a:custGeom>
                <a:avLst/>
                <a:gdLst>
                  <a:gd name="T0" fmla="*/ 552105 w 2874963"/>
                  <a:gd name="T1" fmla="*/ 1256550 h 2311400"/>
                  <a:gd name="T2" fmla="*/ 814407 w 2874963"/>
                  <a:gd name="T3" fmla="*/ 1166381 h 2311400"/>
                  <a:gd name="T4" fmla="*/ 861857 w 2874963"/>
                  <a:gd name="T5" fmla="*/ 1221938 h 2311400"/>
                  <a:gd name="T6" fmla="*/ 529108 w 2874963"/>
                  <a:gd name="T7" fmla="*/ 1452571 h 2311400"/>
                  <a:gd name="T8" fmla="*/ 122756 w 2874963"/>
                  <a:gd name="T9" fmla="*/ 1358877 h 2311400"/>
                  <a:gd name="T10" fmla="*/ 175912 w 2874963"/>
                  <a:gd name="T11" fmla="*/ 1192357 h 2311400"/>
                  <a:gd name="T12" fmla="*/ 277118 w 2874963"/>
                  <a:gd name="T13" fmla="*/ 1128994 h 2311400"/>
                  <a:gd name="T14" fmla="*/ 305052 w 2874963"/>
                  <a:gd name="T15" fmla="*/ 1242809 h 2311400"/>
                  <a:gd name="T16" fmla="*/ 994050 w 2874963"/>
                  <a:gd name="T17" fmla="*/ 853464 h 2311400"/>
                  <a:gd name="T18" fmla="*/ 644668 w 2874963"/>
                  <a:gd name="T19" fmla="*/ 666225 h 2311400"/>
                  <a:gd name="T20" fmla="*/ 675774 w 2874963"/>
                  <a:gd name="T21" fmla="*/ 776137 h 2311400"/>
                  <a:gd name="T22" fmla="*/ 719353 w 2874963"/>
                  <a:gd name="T23" fmla="*/ 821032 h 2311400"/>
                  <a:gd name="T24" fmla="*/ 694258 w 2874963"/>
                  <a:gd name="T25" fmla="*/ 885897 h 2311400"/>
                  <a:gd name="T26" fmla="*/ 639408 w 2874963"/>
                  <a:gd name="T27" fmla="*/ 997010 h 2311400"/>
                  <a:gd name="T28" fmla="*/ 561868 w 2874963"/>
                  <a:gd name="T29" fmla="*/ 1068783 h 2311400"/>
                  <a:gd name="T30" fmla="*/ 506117 w 2874963"/>
                  <a:gd name="T31" fmla="*/ 1079143 h 2311400"/>
                  <a:gd name="T32" fmla="*/ 449013 w 2874963"/>
                  <a:gd name="T33" fmla="*/ 1059924 h 2311400"/>
                  <a:gd name="T34" fmla="*/ 372374 w 2874963"/>
                  <a:gd name="T35" fmla="*/ 966830 h 2311400"/>
                  <a:gd name="T36" fmla="*/ 317074 w 2874963"/>
                  <a:gd name="T37" fmla="*/ 867429 h 2311400"/>
                  <a:gd name="T38" fmla="*/ 315722 w 2874963"/>
                  <a:gd name="T39" fmla="*/ 807819 h 2311400"/>
                  <a:gd name="T40" fmla="*/ 360804 w 2874963"/>
                  <a:gd name="T41" fmla="*/ 726436 h 2311400"/>
                  <a:gd name="T42" fmla="*/ 420311 w 2874963"/>
                  <a:gd name="T43" fmla="*/ 688148 h 2311400"/>
                  <a:gd name="T44" fmla="*/ 541281 w 2874963"/>
                  <a:gd name="T45" fmla="*/ 679889 h 2311400"/>
                  <a:gd name="T46" fmla="*/ 615816 w 2874963"/>
                  <a:gd name="T47" fmla="*/ 642201 h 2311400"/>
                  <a:gd name="T48" fmla="*/ 607328 w 2874963"/>
                  <a:gd name="T49" fmla="*/ 550770 h 2311400"/>
                  <a:gd name="T50" fmla="*/ 652075 w 2874963"/>
                  <a:gd name="T51" fmla="*/ 576010 h 2311400"/>
                  <a:gd name="T52" fmla="*/ 690816 w 2874963"/>
                  <a:gd name="T53" fmla="*/ 613419 h 2311400"/>
                  <a:gd name="T54" fmla="*/ 708834 w 2874963"/>
                  <a:gd name="T55" fmla="*/ 715281 h 2311400"/>
                  <a:gd name="T56" fmla="*/ 684809 w 2874963"/>
                  <a:gd name="T57" fmla="*/ 784841 h 2311400"/>
                  <a:gd name="T58" fmla="*/ 653727 w 2874963"/>
                  <a:gd name="T59" fmla="*/ 664651 h 2311400"/>
                  <a:gd name="T60" fmla="*/ 590811 w 2874963"/>
                  <a:gd name="T61" fmla="*/ 648726 h 2311400"/>
                  <a:gd name="T62" fmla="*/ 495911 w 2874963"/>
                  <a:gd name="T63" fmla="*/ 681177 h 2311400"/>
                  <a:gd name="T64" fmla="*/ 382693 w 2874963"/>
                  <a:gd name="T65" fmla="*/ 672613 h 2311400"/>
                  <a:gd name="T66" fmla="*/ 342000 w 2874963"/>
                  <a:gd name="T67" fmla="*/ 784841 h 2311400"/>
                  <a:gd name="T68" fmla="*/ 316624 w 2874963"/>
                  <a:gd name="T69" fmla="*/ 733159 h 2311400"/>
                  <a:gd name="T70" fmla="*/ 334342 w 2874963"/>
                  <a:gd name="T71" fmla="*/ 634002 h 2311400"/>
                  <a:gd name="T72" fmla="*/ 392753 w 2874963"/>
                  <a:gd name="T73" fmla="*/ 561737 h 2311400"/>
                  <a:gd name="T74" fmla="*/ 513330 w 2874963"/>
                  <a:gd name="T75" fmla="*/ 530788 h 2311400"/>
                  <a:gd name="T76" fmla="*/ 816493 w 2874963"/>
                  <a:gd name="T77" fmla="*/ 367350 h 2311400"/>
                  <a:gd name="T78" fmla="*/ 816493 w 2874963"/>
                  <a:gd name="T79" fmla="*/ 418842 h 2311400"/>
                  <a:gd name="T80" fmla="*/ 1079641 w 2874963"/>
                  <a:gd name="T81" fmla="*/ 426048 h 2311400"/>
                  <a:gd name="T82" fmla="*/ 1093467 w 2874963"/>
                  <a:gd name="T83" fmla="*/ 377108 h 2311400"/>
                  <a:gd name="T84" fmla="*/ 1049584 w 2874963"/>
                  <a:gd name="T85" fmla="*/ 364048 h 2311400"/>
                  <a:gd name="T86" fmla="*/ 1023434 w 2874963"/>
                  <a:gd name="T87" fmla="*/ 392871 h 2311400"/>
                  <a:gd name="T88" fmla="*/ 856619 w 2874963"/>
                  <a:gd name="T89" fmla="*/ 372605 h 2311400"/>
                  <a:gd name="T90" fmla="*/ 927854 w 2874963"/>
                  <a:gd name="T91" fmla="*/ 64403 h 2311400"/>
                  <a:gd name="T92" fmla="*/ 904258 w 2874963"/>
                  <a:gd name="T93" fmla="*/ 91875 h 2311400"/>
                  <a:gd name="T94" fmla="*/ 905010 w 2874963"/>
                  <a:gd name="T95" fmla="*/ 129406 h 2311400"/>
                  <a:gd name="T96" fmla="*/ 930108 w 2874963"/>
                  <a:gd name="T97" fmla="*/ 155677 h 2311400"/>
                  <a:gd name="T98" fmla="*/ 967829 w 2874963"/>
                  <a:gd name="T99" fmla="*/ 158379 h 2311400"/>
                  <a:gd name="T100" fmla="*/ 996233 w 2874963"/>
                  <a:gd name="T101" fmla="*/ 136162 h 2311400"/>
                  <a:gd name="T102" fmla="*/ 1002845 w 2874963"/>
                  <a:gd name="T103" fmla="*/ 99081 h 2311400"/>
                  <a:gd name="T104" fmla="*/ 983158 w 2874963"/>
                  <a:gd name="T105" fmla="*/ 68306 h 2311400"/>
                  <a:gd name="T106" fmla="*/ 881566 w 2874963"/>
                  <a:gd name="T107" fmla="*/ 0 h 2311400"/>
                  <a:gd name="T108" fmla="*/ 1048381 w 2874963"/>
                  <a:gd name="T109" fmla="*/ 20417 h 2311400"/>
                  <a:gd name="T110" fmla="*/ 1859163 w 2874963"/>
                  <a:gd name="T111" fmla="*/ 308953 h 2311400"/>
                  <a:gd name="T112" fmla="*/ 1899590 w 2874963"/>
                  <a:gd name="T113" fmla="*/ 355791 h 2311400"/>
                  <a:gd name="T114" fmla="*/ 2705 w 2874963"/>
                  <a:gd name="T115" fmla="*/ 364048 h 2311400"/>
                  <a:gd name="T116" fmla="*/ 38623 w 2874963"/>
                  <a:gd name="T117" fmla="*/ 313456 h 2311400"/>
                  <a:gd name="T118" fmla="*/ 855416 w 2874963"/>
                  <a:gd name="T119" fmla="*/ 26121 h 231140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2874963" h="2311400">
                    <a:moveTo>
                      <a:pt x="1500188" y="1927225"/>
                    </a:moveTo>
                    <a:lnTo>
                      <a:pt x="2676526" y="1927225"/>
                    </a:lnTo>
                    <a:lnTo>
                      <a:pt x="2676526" y="1949450"/>
                    </a:lnTo>
                    <a:lnTo>
                      <a:pt x="1500188" y="1949450"/>
                    </a:lnTo>
                    <a:lnTo>
                      <a:pt x="1500188" y="1927225"/>
                    </a:lnTo>
                    <a:close/>
                    <a:moveTo>
                      <a:pt x="1500188" y="1706563"/>
                    </a:moveTo>
                    <a:lnTo>
                      <a:pt x="2676526" y="1706563"/>
                    </a:lnTo>
                    <a:lnTo>
                      <a:pt x="2676526" y="1728788"/>
                    </a:lnTo>
                    <a:lnTo>
                      <a:pt x="1500188" y="1728788"/>
                    </a:lnTo>
                    <a:lnTo>
                      <a:pt x="1500188" y="1706563"/>
                    </a:lnTo>
                    <a:close/>
                    <a:moveTo>
                      <a:pt x="741023" y="1676400"/>
                    </a:moveTo>
                    <a:lnTo>
                      <a:pt x="803616" y="1676400"/>
                    </a:lnTo>
                    <a:lnTo>
                      <a:pt x="835026" y="1736633"/>
                    </a:lnTo>
                    <a:lnTo>
                      <a:pt x="813107" y="1759278"/>
                    </a:lnTo>
                    <a:lnTo>
                      <a:pt x="833218" y="1897860"/>
                    </a:lnTo>
                    <a:lnTo>
                      <a:pt x="772432" y="2124075"/>
                    </a:lnTo>
                    <a:lnTo>
                      <a:pt x="711647" y="1897860"/>
                    </a:lnTo>
                    <a:lnTo>
                      <a:pt x="731532" y="1759278"/>
                    </a:lnTo>
                    <a:lnTo>
                      <a:pt x="709613" y="1736633"/>
                    </a:lnTo>
                    <a:lnTo>
                      <a:pt x="741023" y="1676400"/>
                    </a:lnTo>
                    <a:close/>
                    <a:moveTo>
                      <a:pt x="1033510" y="1660525"/>
                    </a:moveTo>
                    <a:lnTo>
                      <a:pt x="1069768" y="1677761"/>
                    </a:lnTo>
                    <a:lnTo>
                      <a:pt x="1107612" y="1695904"/>
                    </a:lnTo>
                    <a:lnTo>
                      <a:pt x="1126421" y="1705202"/>
                    </a:lnTo>
                    <a:lnTo>
                      <a:pt x="1145003" y="1714727"/>
                    </a:lnTo>
                    <a:lnTo>
                      <a:pt x="1163585" y="1724252"/>
                    </a:lnTo>
                    <a:lnTo>
                      <a:pt x="1181261" y="1734004"/>
                    </a:lnTo>
                    <a:lnTo>
                      <a:pt x="1198257" y="1743302"/>
                    </a:lnTo>
                    <a:lnTo>
                      <a:pt x="1214346" y="1752600"/>
                    </a:lnTo>
                    <a:lnTo>
                      <a:pt x="1229076" y="1761671"/>
                    </a:lnTo>
                    <a:lnTo>
                      <a:pt x="1242673" y="1770289"/>
                    </a:lnTo>
                    <a:lnTo>
                      <a:pt x="1248792" y="1774598"/>
                    </a:lnTo>
                    <a:lnTo>
                      <a:pt x="1254683" y="1778680"/>
                    </a:lnTo>
                    <a:lnTo>
                      <a:pt x="1259896" y="1782762"/>
                    </a:lnTo>
                    <a:lnTo>
                      <a:pt x="1264881" y="1786618"/>
                    </a:lnTo>
                    <a:lnTo>
                      <a:pt x="1269187" y="1790473"/>
                    </a:lnTo>
                    <a:lnTo>
                      <a:pt x="1273039" y="1794102"/>
                    </a:lnTo>
                    <a:lnTo>
                      <a:pt x="1276438" y="1797504"/>
                    </a:lnTo>
                    <a:lnTo>
                      <a:pt x="1278931" y="1800905"/>
                    </a:lnTo>
                    <a:lnTo>
                      <a:pt x="1281197" y="1803627"/>
                    </a:lnTo>
                    <a:lnTo>
                      <a:pt x="1283237" y="1807029"/>
                    </a:lnTo>
                    <a:lnTo>
                      <a:pt x="1287542" y="1814739"/>
                    </a:lnTo>
                    <a:lnTo>
                      <a:pt x="1291621" y="1823811"/>
                    </a:lnTo>
                    <a:lnTo>
                      <a:pt x="1296380" y="1834016"/>
                    </a:lnTo>
                    <a:lnTo>
                      <a:pt x="1300686" y="1845582"/>
                    </a:lnTo>
                    <a:lnTo>
                      <a:pt x="1305445" y="1858282"/>
                    </a:lnTo>
                    <a:lnTo>
                      <a:pt x="1310203" y="1871889"/>
                    </a:lnTo>
                    <a:lnTo>
                      <a:pt x="1314736" y="1886404"/>
                    </a:lnTo>
                    <a:lnTo>
                      <a:pt x="1319495" y="1901371"/>
                    </a:lnTo>
                    <a:lnTo>
                      <a:pt x="1324027" y="1917246"/>
                    </a:lnTo>
                    <a:lnTo>
                      <a:pt x="1333318" y="1950130"/>
                    </a:lnTo>
                    <a:lnTo>
                      <a:pt x="1342382" y="1984375"/>
                    </a:lnTo>
                    <a:lnTo>
                      <a:pt x="1350994" y="2018620"/>
                    </a:lnTo>
                    <a:lnTo>
                      <a:pt x="1359378" y="2052411"/>
                    </a:lnTo>
                    <a:lnTo>
                      <a:pt x="1366857" y="2084388"/>
                    </a:lnTo>
                    <a:lnTo>
                      <a:pt x="1373655" y="2114097"/>
                    </a:lnTo>
                    <a:lnTo>
                      <a:pt x="1379320" y="2140404"/>
                    </a:lnTo>
                    <a:lnTo>
                      <a:pt x="1387478" y="2179184"/>
                    </a:lnTo>
                    <a:lnTo>
                      <a:pt x="1390651" y="2193925"/>
                    </a:lnTo>
                    <a:lnTo>
                      <a:pt x="798513" y="2193925"/>
                    </a:lnTo>
                    <a:lnTo>
                      <a:pt x="1111918" y="1875064"/>
                    </a:lnTo>
                    <a:lnTo>
                      <a:pt x="1011755" y="1800905"/>
                    </a:lnTo>
                    <a:lnTo>
                      <a:pt x="1094922" y="1766661"/>
                    </a:lnTo>
                    <a:lnTo>
                      <a:pt x="1033510" y="1660525"/>
                    </a:lnTo>
                    <a:close/>
                    <a:moveTo>
                      <a:pt x="511355" y="1660525"/>
                    </a:moveTo>
                    <a:lnTo>
                      <a:pt x="449944" y="1766661"/>
                    </a:lnTo>
                    <a:lnTo>
                      <a:pt x="532657" y="1800905"/>
                    </a:lnTo>
                    <a:lnTo>
                      <a:pt x="432494" y="1875064"/>
                    </a:lnTo>
                    <a:lnTo>
                      <a:pt x="746126" y="2193925"/>
                    </a:lnTo>
                    <a:lnTo>
                      <a:pt x="153988" y="2193925"/>
                    </a:lnTo>
                    <a:lnTo>
                      <a:pt x="157160" y="2179184"/>
                    </a:lnTo>
                    <a:lnTo>
                      <a:pt x="165318" y="2140404"/>
                    </a:lnTo>
                    <a:lnTo>
                      <a:pt x="171210" y="2114097"/>
                    </a:lnTo>
                    <a:lnTo>
                      <a:pt x="177782" y="2084388"/>
                    </a:lnTo>
                    <a:lnTo>
                      <a:pt x="185260" y="2052411"/>
                    </a:lnTo>
                    <a:lnTo>
                      <a:pt x="193418" y="2018620"/>
                    </a:lnTo>
                    <a:lnTo>
                      <a:pt x="202256" y="1984375"/>
                    </a:lnTo>
                    <a:lnTo>
                      <a:pt x="211321" y="1950130"/>
                    </a:lnTo>
                    <a:lnTo>
                      <a:pt x="220385" y="1917246"/>
                    </a:lnTo>
                    <a:lnTo>
                      <a:pt x="224918" y="1901371"/>
                    </a:lnTo>
                    <a:lnTo>
                      <a:pt x="229676" y="1886404"/>
                    </a:lnTo>
                    <a:lnTo>
                      <a:pt x="234209" y="1871889"/>
                    </a:lnTo>
                    <a:lnTo>
                      <a:pt x="238967" y="1858282"/>
                    </a:lnTo>
                    <a:lnTo>
                      <a:pt x="243726" y="1845582"/>
                    </a:lnTo>
                    <a:lnTo>
                      <a:pt x="248259" y="1834016"/>
                    </a:lnTo>
                    <a:lnTo>
                      <a:pt x="252791" y="1823811"/>
                    </a:lnTo>
                    <a:lnTo>
                      <a:pt x="257096" y="1814739"/>
                    </a:lnTo>
                    <a:lnTo>
                      <a:pt x="261175" y="1807029"/>
                    </a:lnTo>
                    <a:lnTo>
                      <a:pt x="263442" y="1803627"/>
                    </a:lnTo>
                    <a:lnTo>
                      <a:pt x="265481" y="1800905"/>
                    </a:lnTo>
                    <a:lnTo>
                      <a:pt x="268200" y="1797504"/>
                    </a:lnTo>
                    <a:lnTo>
                      <a:pt x="271600" y="1794102"/>
                    </a:lnTo>
                    <a:lnTo>
                      <a:pt x="275452" y="1790473"/>
                    </a:lnTo>
                    <a:lnTo>
                      <a:pt x="279984" y="1786618"/>
                    </a:lnTo>
                    <a:lnTo>
                      <a:pt x="284517" y="1782762"/>
                    </a:lnTo>
                    <a:lnTo>
                      <a:pt x="289955" y="1778680"/>
                    </a:lnTo>
                    <a:lnTo>
                      <a:pt x="295621" y="1774598"/>
                    </a:lnTo>
                    <a:lnTo>
                      <a:pt x="301966" y="1770289"/>
                    </a:lnTo>
                    <a:lnTo>
                      <a:pt x="315336" y="1761671"/>
                    </a:lnTo>
                    <a:lnTo>
                      <a:pt x="330066" y="1752600"/>
                    </a:lnTo>
                    <a:lnTo>
                      <a:pt x="346155" y="1743302"/>
                    </a:lnTo>
                    <a:lnTo>
                      <a:pt x="363378" y="1734004"/>
                    </a:lnTo>
                    <a:lnTo>
                      <a:pt x="381053" y="1724252"/>
                    </a:lnTo>
                    <a:lnTo>
                      <a:pt x="399409" y="1714727"/>
                    </a:lnTo>
                    <a:lnTo>
                      <a:pt x="418218" y="1705202"/>
                    </a:lnTo>
                    <a:lnTo>
                      <a:pt x="437253" y="1695904"/>
                    </a:lnTo>
                    <a:lnTo>
                      <a:pt x="475098" y="1677761"/>
                    </a:lnTo>
                    <a:lnTo>
                      <a:pt x="511355" y="1660525"/>
                    </a:lnTo>
                    <a:close/>
                    <a:moveTo>
                      <a:pt x="929254" y="1614488"/>
                    </a:moveTo>
                    <a:lnTo>
                      <a:pt x="950557" y="1623559"/>
                    </a:lnTo>
                    <a:lnTo>
                      <a:pt x="974579" y="1633992"/>
                    </a:lnTo>
                    <a:lnTo>
                      <a:pt x="1004946" y="1647599"/>
                    </a:lnTo>
                    <a:lnTo>
                      <a:pt x="1068853" y="1757817"/>
                    </a:lnTo>
                    <a:lnTo>
                      <a:pt x="975258" y="1796370"/>
                    </a:lnTo>
                    <a:lnTo>
                      <a:pt x="1084263" y="1877106"/>
                    </a:lnTo>
                    <a:lnTo>
                      <a:pt x="773113" y="2193926"/>
                    </a:lnTo>
                    <a:lnTo>
                      <a:pt x="929254" y="1614488"/>
                    </a:lnTo>
                    <a:close/>
                    <a:moveTo>
                      <a:pt x="615947" y="1614488"/>
                    </a:moveTo>
                    <a:lnTo>
                      <a:pt x="773113" y="2193926"/>
                    </a:lnTo>
                    <a:lnTo>
                      <a:pt x="460375" y="1877106"/>
                    </a:lnTo>
                    <a:lnTo>
                      <a:pt x="569936" y="1796370"/>
                    </a:lnTo>
                    <a:lnTo>
                      <a:pt x="475636" y="1757817"/>
                    </a:lnTo>
                    <a:lnTo>
                      <a:pt x="539869" y="1647599"/>
                    </a:lnTo>
                    <a:lnTo>
                      <a:pt x="570619" y="1633992"/>
                    </a:lnTo>
                    <a:lnTo>
                      <a:pt x="594536" y="1623559"/>
                    </a:lnTo>
                    <a:lnTo>
                      <a:pt x="615947" y="1614488"/>
                    </a:lnTo>
                    <a:close/>
                    <a:moveTo>
                      <a:pt x="1500188" y="1487488"/>
                    </a:moveTo>
                    <a:lnTo>
                      <a:pt x="2676526" y="1487488"/>
                    </a:lnTo>
                    <a:lnTo>
                      <a:pt x="2676526" y="1509713"/>
                    </a:lnTo>
                    <a:lnTo>
                      <a:pt x="1500188" y="1509713"/>
                    </a:lnTo>
                    <a:lnTo>
                      <a:pt x="1500188" y="1487488"/>
                    </a:lnTo>
                    <a:close/>
                    <a:moveTo>
                      <a:pt x="1500188" y="1266825"/>
                    </a:moveTo>
                    <a:lnTo>
                      <a:pt x="2676526" y="1266825"/>
                    </a:lnTo>
                    <a:lnTo>
                      <a:pt x="2676526" y="1289050"/>
                    </a:lnTo>
                    <a:lnTo>
                      <a:pt x="1500188" y="1289050"/>
                    </a:lnTo>
                    <a:lnTo>
                      <a:pt x="1500188" y="1266825"/>
                    </a:lnTo>
                    <a:close/>
                    <a:moveTo>
                      <a:pt x="1500188" y="1047750"/>
                    </a:moveTo>
                    <a:lnTo>
                      <a:pt x="2676526" y="1047750"/>
                    </a:lnTo>
                    <a:lnTo>
                      <a:pt x="2676526" y="1068388"/>
                    </a:lnTo>
                    <a:lnTo>
                      <a:pt x="1500188" y="1068388"/>
                    </a:lnTo>
                    <a:lnTo>
                      <a:pt x="1500188" y="1047750"/>
                    </a:lnTo>
                    <a:close/>
                    <a:moveTo>
                      <a:pt x="929369" y="969963"/>
                    </a:moveTo>
                    <a:lnTo>
                      <a:pt x="936399" y="973819"/>
                    </a:lnTo>
                    <a:lnTo>
                      <a:pt x="942522" y="977674"/>
                    </a:lnTo>
                    <a:lnTo>
                      <a:pt x="948872" y="981756"/>
                    </a:lnTo>
                    <a:lnTo>
                      <a:pt x="954315" y="986519"/>
                    </a:lnTo>
                    <a:lnTo>
                      <a:pt x="959531" y="991281"/>
                    </a:lnTo>
                    <a:lnTo>
                      <a:pt x="964294" y="995817"/>
                    </a:lnTo>
                    <a:lnTo>
                      <a:pt x="968829" y="1001033"/>
                    </a:lnTo>
                    <a:lnTo>
                      <a:pt x="972911" y="1006249"/>
                    </a:lnTo>
                    <a:lnTo>
                      <a:pt x="976767" y="1011919"/>
                    </a:lnTo>
                    <a:lnTo>
                      <a:pt x="980395" y="1017588"/>
                    </a:lnTo>
                    <a:lnTo>
                      <a:pt x="983797" y="1023485"/>
                    </a:lnTo>
                    <a:lnTo>
                      <a:pt x="986745" y="1029835"/>
                    </a:lnTo>
                    <a:lnTo>
                      <a:pt x="989467" y="1035958"/>
                    </a:lnTo>
                    <a:lnTo>
                      <a:pt x="992188" y="1042535"/>
                    </a:lnTo>
                    <a:lnTo>
                      <a:pt x="994683" y="1049338"/>
                    </a:lnTo>
                    <a:lnTo>
                      <a:pt x="996724" y="1056368"/>
                    </a:lnTo>
                    <a:lnTo>
                      <a:pt x="998765" y="1063172"/>
                    </a:lnTo>
                    <a:lnTo>
                      <a:pt x="1001033" y="1070883"/>
                    </a:lnTo>
                    <a:lnTo>
                      <a:pt x="1004208" y="1085850"/>
                    </a:lnTo>
                    <a:lnTo>
                      <a:pt x="1007383" y="1101725"/>
                    </a:lnTo>
                    <a:lnTo>
                      <a:pt x="1010558" y="1118508"/>
                    </a:lnTo>
                    <a:lnTo>
                      <a:pt x="1016454" y="1153433"/>
                    </a:lnTo>
                    <a:lnTo>
                      <a:pt x="1019856" y="1172256"/>
                    </a:lnTo>
                    <a:lnTo>
                      <a:pt x="1023712" y="1191306"/>
                    </a:lnTo>
                    <a:lnTo>
                      <a:pt x="1029608" y="1192667"/>
                    </a:lnTo>
                    <a:lnTo>
                      <a:pt x="1035958" y="1194254"/>
                    </a:lnTo>
                    <a:lnTo>
                      <a:pt x="1041628" y="1196295"/>
                    </a:lnTo>
                    <a:lnTo>
                      <a:pt x="1047297" y="1198790"/>
                    </a:lnTo>
                    <a:lnTo>
                      <a:pt x="1052513" y="1201511"/>
                    </a:lnTo>
                    <a:lnTo>
                      <a:pt x="1057729" y="1204459"/>
                    </a:lnTo>
                    <a:lnTo>
                      <a:pt x="1062492" y="1208088"/>
                    </a:lnTo>
                    <a:lnTo>
                      <a:pt x="1066801" y="1211943"/>
                    </a:lnTo>
                    <a:lnTo>
                      <a:pt x="1070883" y="1216025"/>
                    </a:lnTo>
                    <a:lnTo>
                      <a:pt x="1074738" y="1220108"/>
                    </a:lnTo>
                    <a:lnTo>
                      <a:pt x="1078140" y="1224870"/>
                    </a:lnTo>
                    <a:lnTo>
                      <a:pt x="1081088" y="1229633"/>
                    </a:lnTo>
                    <a:lnTo>
                      <a:pt x="1083583" y="1234849"/>
                    </a:lnTo>
                    <a:lnTo>
                      <a:pt x="1085624" y="1240065"/>
                    </a:lnTo>
                    <a:lnTo>
                      <a:pt x="1087212" y="1245734"/>
                    </a:lnTo>
                    <a:lnTo>
                      <a:pt x="1088345" y="1251404"/>
                    </a:lnTo>
                    <a:lnTo>
                      <a:pt x="1089026" y="1257527"/>
                    </a:lnTo>
                    <a:lnTo>
                      <a:pt x="1089026" y="1263424"/>
                    </a:lnTo>
                    <a:lnTo>
                      <a:pt x="1088572" y="1270000"/>
                    </a:lnTo>
                    <a:lnTo>
                      <a:pt x="1087438" y="1276124"/>
                    </a:lnTo>
                    <a:lnTo>
                      <a:pt x="1085624" y="1282927"/>
                    </a:lnTo>
                    <a:lnTo>
                      <a:pt x="1083356" y="1289277"/>
                    </a:lnTo>
                    <a:lnTo>
                      <a:pt x="1080635" y="1296081"/>
                    </a:lnTo>
                    <a:lnTo>
                      <a:pt x="1077006" y="1303111"/>
                    </a:lnTo>
                    <a:lnTo>
                      <a:pt x="1072470" y="1310141"/>
                    </a:lnTo>
                    <a:lnTo>
                      <a:pt x="1067481" y="1317172"/>
                    </a:lnTo>
                    <a:lnTo>
                      <a:pt x="1061585" y="1324202"/>
                    </a:lnTo>
                    <a:lnTo>
                      <a:pt x="1055235" y="1331006"/>
                    </a:lnTo>
                    <a:lnTo>
                      <a:pt x="1047751" y="1338036"/>
                    </a:lnTo>
                    <a:lnTo>
                      <a:pt x="1039587" y="1345293"/>
                    </a:lnTo>
                    <a:lnTo>
                      <a:pt x="1030742" y="1352324"/>
                    </a:lnTo>
                    <a:lnTo>
                      <a:pt x="1020990" y="1359354"/>
                    </a:lnTo>
                    <a:lnTo>
                      <a:pt x="1018269" y="1372281"/>
                    </a:lnTo>
                    <a:lnTo>
                      <a:pt x="1015094" y="1385208"/>
                    </a:lnTo>
                    <a:lnTo>
                      <a:pt x="1011919" y="1398361"/>
                    </a:lnTo>
                    <a:lnTo>
                      <a:pt x="1007836" y="1411061"/>
                    </a:lnTo>
                    <a:lnTo>
                      <a:pt x="1003754" y="1423761"/>
                    </a:lnTo>
                    <a:lnTo>
                      <a:pt x="999445" y="1436008"/>
                    </a:lnTo>
                    <a:lnTo>
                      <a:pt x="994456" y="1448254"/>
                    </a:lnTo>
                    <a:lnTo>
                      <a:pt x="989240" y="1460274"/>
                    </a:lnTo>
                    <a:lnTo>
                      <a:pt x="983570" y="1472066"/>
                    </a:lnTo>
                    <a:lnTo>
                      <a:pt x="977901" y="1483633"/>
                    </a:lnTo>
                    <a:lnTo>
                      <a:pt x="971551" y="1494745"/>
                    </a:lnTo>
                    <a:lnTo>
                      <a:pt x="964974" y="1505858"/>
                    </a:lnTo>
                    <a:lnTo>
                      <a:pt x="958170" y="1516516"/>
                    </a:lnTo>
                    <a:lnTo>
                      <a:pt x="950913" y="1526722"/>
                    </a:lnTo>
                    <a:lnTo>
                      <a:pt x="943429" y="1536700"/>
                    </a:lnTo>
                    <a:lnTo>
                      <a:pt x="935492" y="1546225"/>
                    </a:lnTo>
                    <a:lnTo>
                      <a:pt x="927554" y="1555297"/>
                    </a:lnTo>
                    <a:lnTo>
                      <a:pt x="919163" y="1564141"/>
                    </a:lnTo>
                    <a:lnTo>
                      <a:pt x="910772" y="1572533"/>
                    </a:lnTo>
                    <a:lnTo>
                      <a:pt x="901701" y="1580243"/>
                    </a:lnTo>
                    <a:lnTo>
                      <a:pt x="892629" y="1587500"/>
                    </a:lnTo>
                    <a:lnTo>
                      <a:pt x="883331" y="1594531"/>
                    </a:lnTo>
                    <a:lnTo>
                      <a:pt x="873352" y="1600881"/>
                    </a:lnTo>
                    <a:lnTo>
                      <a:pt x="863601" y="1606550"/>
                    </a:lnTo>
                    <a:lnTo>
                      <a:pt x="858385" y="1609272"/>
                    </a:lnTo>
                    <a:lnTo>
                      <a:pt x="853169" y="1611766"/>
                    </a:lnTo>
                    <a:lnTo>
                      <a:pt x="847952" y="1614261"/>
                    </a:lnTo>
                    <a:lnTo>
                      <a:pt x="842736" y="1616302"/>
                    </a:lnTo>
                    <a:lnTo>
                      <a:pt x="837520" y="1618343"/>
                    </a:lnTo>
                    <a:lnTo>
                      <a:pt x="832077" y="1620384"/>
                    </a:lnTo>
                    <a:lnTo>
                      <a:pt x="826635" y="1621972"/>
                    </a:lnTo>
                    <a:lnTo>
                      <a:pt x="821192" y="1623786"/>
                    </a:lnTo>
                    <a:lnTo>
                      <a:pt x="815749" y="1625147"/>
                    </a:lnTo>
                    <a:lnTo>
                      <a:pt x="810079" y="1626508"/>
                    </a:lnTo>
                    <a:lnTo>
                      <a:pt x="804410" y="1627415"/>
                    </a:lnTo>
                    <a:lnTo>
                      <a:pt x="798740" y="1628549"/>
                    </a:lnTo>
                    <a:lnTo>
                      <a:pt x="793070" y="1629229"/>
                    </a:lnTo>
                    <a:lnTo>
                      <a:pt x="787401" y="1629909"/>
                    </a:lnTo>
                    <a:lnTo>
                      <a:pt x="781277" y="1630363"/>
                    </a:lnTo>
                    <a:lnTo>
                      <a:pt x="775381" y="1630363"/>
                    </a:lnTo>
                    <a:lnTo>
                      <a:pt x="769711" y="1630363"/>
                    </a:lnTo>
                    <a:lnTo>
                      <a:pt x="763815" y="1629909"/>
                    </a:lnTo>
                    <a:lnTo>
                      <a:pt x="757918" y="1629229"/>
                    </a:lnTo>
                    <a:lnTo>
                      <a:pt x="752249" y="1628549"/>
                    </a:lnTo>
                    <a:lnTo>
                      <a:pt x="746579" y="1627415"/>
                    </a:lnTo>
                    <a:lnTo>
                      <a:pt x="740910" y="1626508"/>
                    </a:lnTo>
                    <a:lnTo>
                      <a:pt x="735240" y="1625147"/>
                    </a:lnTo>
                    <a:lnTo>
                      <a:pt x="729797" y="1623786"/>
                    </a:lnTo>
                    <a:lnTo>
                      <a:pt x="724354" y="1621972"/>
                    </a:lnTo>
                    <a:lnTo>
                      <a:pt x="718911" y="1620384"/>
                    </a:lnTo>
                    <a:lnTo>
                      <a:pt x="713468" y="1618343"/>
                    </a:lnTo>
                    <a:lnTo>
                      <a:pt x="708252" y="1616302"/>
                    </a:lnTo>
                    <a:lnTo>
                      <a:pt x="703036" y="1614261"/>
                    </a:lnTo>
                    <a:lnTo>
                      <a:pt x="697820" y="1611766"/>
                    </a:lnTo>
                    <a:lnTo>
                      <a:pt x="692604" y="1609272"/>
                    </a:lnTo>
                    <a:lnTo>
                      <a:pt x="687388" y="1606550"/>
                    </a:lnTo>
                    <a:lnTo>
                      <a:pt x="677636" y="1600881"/>
                    </a:lnTo>
                    <a:lnTo>
                      <a:pt x="668111" y="1594531"/>
                    </a:lnTo>
                    <a:lnTo>
                      <a:pt x="658359" y="1587500"/>
                    </a:lnTo>
                    <a:lnTo>
                      <a:pt x="649288" y="1580243"/>
                    </a:lnTo>
                    <a:lnTo>
                      <a:pt x="640217" y="1572533"/>
                    </a:lnTo>
                    <a:lnTo>
                      <a:pt x="631826" y="1564141"/>
                    </a:lnTo>
                    <a:lnTo>
                      <a:pt x="623434" y="1555297"/>
                    </a:lnTo>
                    <a:lnTo>
                      <a:pt x="615497" y="1546225"/>
                    </a:lnTo>
                    <a:lnTo>
                      <a:pt x="607559" y="1536700"/>
                    </a:lnTo>
                    <a:lnTo>
                      <a:pt x="600075" y="1526722"/>
                    </a:lnTo>
                    <a:lnTo>
                      <a:pt x="592818" y="1516516"/>
                    </a:lnTo>
                    <a:lnTo>
                      <a:pt x="586015" y="1505858"/>
                    </a:lnTo>
                    <a:lnTo>
                      <a:pt x="579665" y="1494745"/>
                    </a:lnTo>
                    <a:lnTo>
                      <a:pt x="573315" y="1483633"/>
                    </a:lnTo>
                    <a:lnTo>
                      <a:pt x="567418" y="1472066"/>
                    </a:lnTo>
                    <a:lnTo>
                      <a:pt x="561975" y="1460274"/>
                    </a:lnTo>
                    <a:lnTo>
                      <a:pt x="556533" y="1448254"/>
                    </a:lnTo>
                    <a:lnTo>
                      <a:pt x="551997" y="1436008"/>
                    </a:lnTo>
                    <a:lnTo>
                      <a:pt x="547234" y="1423761"/>
                    </a:lnTo>
                    <a:lnTo>
                      <a:pt x="543152" y="1411061"/>
                    </a:lnTo>
                    <a:lnTo>
                      <a:pt x="539524" y="1398361"/>
                    </a:lnTo>
                    <a:lnTo>
                      <a:pt x="535895" y="1385208"/>
                    </a:lnTo>
                    <a:lnTo>
                      <a:pt x="532947" y="1372281"/>
                    </a:lnTo>
                    <a:lnTo>
                      <a:pt x="529999" y="1359354"/>
                    </a:lnTo>
                    <a:lnTo>
                      <a:pt x="520247" y="1352324"/>
                    </a:lnTo>
                    <a:lnTo>
                      <a:pt x="511402" y="1345293"/>
                    </a:lnTo>
                    <a:lnTo>
                      <a:pt x="503238" y="1338036"/>
                    </a:lnTo>
                    <a:lnTo>
                      <a:pt x="495981" y="1331006"/>
                    </a:lnTo>
                    <a:lnTo>
                      <a:pt x="489404" y="1324202"/>
                    </a:lnTo>
                    <a:lnTo>
                      <a:pt x="483734" y="1317172"/>
                    </a:lnTo>
                    <a:lnTo>
                      <a:pt x="478518" y="1310141"/>
                    </a:lnTo>
                    <a:lnTo>
                      <a:pt x="474209" y="1303111"/>
                    </a:lnTo>
                    <a:lnTo>
                      <a:pt x="470581" y="1296081"/>
                    </a:lnTo>
                    <a:lnTo>
                      <a:pt x="467633" y="1289277"/>
                    </a:lnTo>
                    <a:lnTo>
                      <a:pt x="465365" y="1282927"/>
                    </a:lnTo>
                    <a:lnTo>
                      <a:pt x="463550" y="1276124"/>
                    </a:lnTo>
                    <a:lnTo>
                      <a:pt x="462416" y="1270000"/>
                    </a:lnTo>
                    <a:lnTo>
                      <a:pt x="461963" y="1263424"/>
                    </a:lnTo>
                    <a:lnTo>
                      <a:pt x="462190" y="1257527"/>
                    </a:lnTo>
                    <a:lnTo>
                      <a:pt x="462643" y="1251404"/>
                    </a:lnTo>
                    <a:lnTo>
                      <a:pt x="463777" y="1245734"/>
                    </a:lnTo>
                    <a:lnTo>
                      <a:pt x="465591" y="1240065"/>
                    </a:lnTo>
                    <a:lnTo>
                      <a:pt x="467633" y="1234849"/>
                    </a:lnTo>
                    <a:lnTo>
                      <a:pt x="469900" y="1229633"/>
                    </a:lnTo>
                    <a:lnTo>
                      <a:pt x="473075" y="1224870"/>
                    </a:lnTo>
                    <a:lnTo>
                      <a:pt x="476477" y="1220108"/>
                    </a:lnTo>
                    <a:lnTo>
                      <a:pt x="480106" y="1216025"/>
                    </a:lnTo>
                    <a:lnTo>
                      <a:pt x="484188" y="1211943"/>
                    </a:lnTo>
                    <a:lnTo>
                      <a:pt x="488724" y="1208088"/>
                    </a:lnTo>
                    <a:lnTo>
                      <a:pt x="493486" y="1204459"/>
                    </a:lnTo>
                    <a:lnTo>
                      <a:pt x="498475" y="1201511"/>
                    </a:lnTo>
                    <a:lnTo>
                      <a:pt x="503918" y="1198790"/>
                    </a:lnTo>
                    <a:lnTo>
                      <a:pt x="509361" y="1196295"/>
                    </a:lnTo>
                    <a:lnTo>
                      <a:pt x="515258" y="1194254"/>
                    </a:lnTo>
                    <a:lnTo>
                      <a:pt x="521381" y="1192667"/>
                    </a:lnTo>
                    <a:lnTo>
                      <a:pt x="527504" y="1191306"/>
                    </a:lnTo>
                    <a:lnTo>
                      <a:pt x="529999" y="1178606"/>
                    </a:lnTo>
                    <a:lnTo>
                      <a:pt x="532493" y="1166133"/>
                    </a:lnTo>
                    <a:lnTo>
                      <a:pt x="536575" y="1142093"/>
                    </a:lnTo>
                    <a:lnTo>
                      <a:pt x="540431" y="1118961"/>
                    </a:lnTo>
                    <a:lnTo>
                      <a:pt x="544513" y="1097190"/>
                    </a:lnTo>
                    <a:lnTo>
                      <a:pt x="546781" y="1086531"/>
                    </a:lnTo>
                    <a:lnTo>
                      <a:pt x="548822" y="1076552"/>
                    </a:lnTo>
                    <a:lnTo>
                      <a:pt x="551317" y="1066574"/>
                    </a:lnTo>
                    <a:lnTo>
                      <a:pt x="554038" y="1057275"/>
                    </a:lnTo>
                    <a:lnTo>
                      <a:pt x="556759" y="1048204"/>
                    </a:lnTo>
                    <a:lnTo>
                      <a:pt x="560161" y="1039360"/>
                    </a:lnTo>
                    <a:lnTo>
                      <a:pt x="563790" y="1030742"/>
                    </a:lnTo>
                    <a:lnTo>
                      <a:pt x="567645" y="1022804"/>
                    </a:lnTo>
                    <a:lnTo>
                      <a:pt x="575809" y="1025299"/>
                    </a:lnTo>
                    <a:lnTo>
                      <a:pt x="586695" y="1028701"/>
                    </a:lnTo>
                    <a:lnTo>
                      <a:pt x="600075" y="1032330"/>
                    </a:lnTo>
                    <a:lnTo>
                      <a:pt x="607786" y="1034144"/>
                    </a:lnTo>
                    <a:lnTo>
                      <a:pt x="615950" y="1035958"/>
                    </a:lnTo>
                    <a:lnTo>
                      <a:pt x="625022" y="1037772"/>
                    </a:lnTo>
                    <a:lnTo>
                      <a:pt x="634320" y="1039360"/>
                    </a:lnTo>
                    <a:lnTo>
                      <a:pt x="644072" y="1040947"/>
                    </a:lnTo>
                    <a:lnTo>
                      <a:pt x="654731" y="1042308"/>
                    </a:lnTo>
                    <a:lnTo>
                      <a:pt x="665617" y="1043215"/>
                    </a:lnTo>
                    <a:lnTo>
                      <a:pt x="676956" y="1044122"/>
                    </a:lnTo>
                    <a:lnTo>
                      <a:pt x="688749" y="1044576"/>
                    </a:lnTo>
                    <a:lnTo>
                      <a:pt x="700995" y="1044576"/>
                    </a:lnTo>
                    <a:lnTo>
                      <a:pt x="713468" y="1044576"/>
                    </a:lnTo>
                    <a:lnTo>
                      <a:pt x="726395" y="1043896"/>
                    </a:lnTo>
                    <a:lnTo>
                      <a:pt x="739549" y="1042762"/>
                    </a:lnTo>
                    <a:lnTo>
                      <a:pt x="753156" y="1041174"/>
                    </a:lnTo>
                    <a:lnTo>
                      <a:pt x="766763" y="1039133"/>
                    </a:lnTo>
                    <a:lnTo>
                      <a:pt x="780824" y="1036185"/>
                    </a:lnTo>
                    <a:lnTo>
                      <a:pt x="795111" y="1033010"/>
                    </a:lnTo>
                    <a:lnTo>
                      <a:pt x="809626" y="1028928"/>
                    </a:lnTo>
                    <a:lnTo>
                      <a:pt x="816883" y="1026887"/>
                    </a:lnTo>
                    <a:lnTo>
                      <a:pt x="824140" y="1024619"/>
                    </a:lnTo>
                    <a:lnTo>
                      <a:pt x="831624" y="1022124"/>
                    </a:lnTo>
                    <a:lnTo>
                      <a:pt x="838881" y="1019176"/>
                    </a:lnTo>
                    <a:lnTo>
                      <a:pt x="846365" y="1016228"/>
                    </a:lnTo>
                    <a:lnTo>
                      <a:pt x="853849" y="1013280"/>
                    </a:lnTo>
                    <a:lnTo>
                      <a:pt x="861560" y="1009878"/>
                    </a:lnTo>
                    <a:lnTo>
                      <a:pt x="869044" y="1006249"/>
                    </a:lnTo>
                    <a:lnTo>
                      <a:pt x="876527" y="1002621"/>
                    </a:lnTo>
                    <a:lnTo>
                      <a:pt x="884011" y="998538"/>
                    </a:lnTo>
                    <a:lnTo>
                      <a:pt x="891495" y="994230"/>
                    </a:lnTo>
                    <a:lnTo>
                      <a:pt x="898979" y="989921"/>
                    </a:lnTo>
                    <a:lnTo>
                      <a:pt x="906463" y="985158"/>
                    </a:lnTo>
                    <a:lnTo>
                      <a:pt x="914401" y="980622"/>
                    </a:lnTo>
                    <a:lnTo>
                      <a:pt x="921885" y="975406"/>
                    </a:lnTo>
                    <a:lnTo>
                      <a:pt x="929369" y="969963"/>
                    </a:lnTo>
                    <a:close/>
                    <a:moveTo>
                      <a:pt x="774700" y="801688"/>
                    </a:moveTo>
                    <a:lnTo>
                      <a:pt x="790563" y="802369"/>
                    </a:lnTo>
                    <a:lnTo>
                      <a:pt x="805746" y="803050"/>
                    </a:lnTo>
                    <a:lnTo>
                      <a:pt x="820702" y="804638"/>
                    </a:lnTo>
                    <a:lnTo>
                      <a:pt x="835205" y="806681"/>
                    </a:lnTo>
                    <a:lnTo>
                      <a:pt x="849255" y="809177"/>
                    </a:lnTo>
                    <a:lnTo>
                      <a:pt x="863079" y="812353"/>
                    </a:lnTo>
                    <a:lnTo>
                      <a:pt x="875996" y="815757"/>
                    </a:lnTo>
                    <a:lnTo>
                      <a:pt x="882567" y="817799"/>
                    </a:lnTo>
                    <a:lnTo>
                      <a:pt x="888459" y="819842"/>
                    </a:lnTo>
                    <a:lnTo>
                      <a:pt x="894578" y="822111"/>
                    </a:lnTo>
                    <a:lnTo>
                      <a:pt x="900243" y="824380"/>
                    </a:lnTo>
                    <a:lnTo>
                      <a:pt x="906135" y="826649"/>
                    </a:lnTo>
                    <a:lnTo>
                      <a:pt x="911574" y="829372"/>
                    </a:lnTo>
                    <a:lnTo>
                      <a:pt x="916559" y="831868"/>
                    </a:lnTo>
                    <a:lnTo>
                      <a:pt x="921771" y="834818"/>
                    </a:lnTo>
                    <a:lnTo>
                      <a:pt x="926757" y="837314"/>
                    </a:lnTo>
                    <a:lnTo>
                      <a:pt x="931516" y="840491"/>
                    </a:lnTo>
                    <a:lnTo>
                      <a:pt x="935821" y="843214"/>
                    </a:lnTo>
                    <a:lnTo>
                      <a:pt x="940127" y="846391"/>
                    </a:lnTo>
                    <a:lnTo>
                      <a:pt x="944206" y="849568"/>
                    </a:lnTo>
                    <a:lnTo>
                      <a:pt x="948058" y="852518"/>
                    </a:lnTo>
                    <a:lnTo>
                      <a:pt x="951684" y="855921"/>
                    </a:lnTo>
                    <a:lnTo>
                      <a:pt x="955083" y="859325"/>
                    </a:lnTo>
                    <a:lnTo>
                      <a:pt x="958029" y="862956"/>
                    </a:lnTo>
                    <a:lnTo>
                      <a:pt x="960975" y="866359"/>
                    </a:lnTo>
                    <a:lnTo>
                      <a:pt x="966867" y="866586"/>
                    </a:lnTo>
                    <a:lnTo>
                      <a:pt x="972986" y="867494"/>
                    </a:lnTo>
                    <a:lnTo>
                      <a:pt x="978651" y="868402"/>
                    </a:lnTo>
                    <a:lnTo>
                      <a:pt x="984090" y="869990"/>
                    </a:lnTo>
                    <a:lnTo>
                      <a:pt x="989302" y="871579"/>
                    </a:lnTo>
                    <a:lnTo>
                      <a:pt x="994287" y="873621"/>
                    </a:lnTo>
                    <a:lnTo>
                      <a:pt x="999273" y="876117"/>
                    </a:lnTo>
                    <a:lnTo>
                      <a:pt x="1003805" y="878840"/>
                    </a:lnTo>
                    <a:lnTo>
                      <a:pt x="1008337" y="882017"/>
                    </a:lnTo>
                    <a:lnTo>
                      <a:pt x="1012416" y="885194"/>
                    </a:lnTo>
                    <a:lnTo>
                      <a:pt x="1016722" y="888824"/>
                    </a:lnTo>
                    <a:lnTo>
                      <a:pt x="1020574" y="892909"/>
                    </a:lnTo>
                    <a:lnTo>
                      <a:pt x="1024200" y="896993"/>
                    </a:lnTo>
                    <a:lnTo>
                      <a:pt x="1027599" y="901078"/>
                    </a:lnTo>
                    <a:lnTo>
                      <a:pt x="1030999" y="905843"/>
                    </a:lnTo>
                    <a:lnTo>
                      <a:pt x="1034171" y="910835"/>
                    </a:lnTo>
                    <a:lnTo>
                      <a:pt x="1037117" y="915600"/>
                    </a:lnTo>
                    <a:lnTo>
                      <a:pt x="1040063" y="921046"/>
                    </a:lnTo>
                    <a:lnTo>
                      <a:pt x="1042556" y="926492"/>
                    </a:lnTo>
                    <a:lnTo>
                      <a:pt x="1045048" y="931938"/>
                    </a:lnTo>
                    <a:lnTo>
                      <a:pt x="1047541" y="938065"/>
                    </a:lnTo>
                    <a:lnTo>
                      <a:pt x="1049807" y="943965"/>
                    </a:lnTo>
                    <a:lnTo>
                      <a:pt x="1051847" y="949865"/>
                    </a:lnTo>
                    <a:lnTo>
                      <a:pt x="1053886" y="956218"/>
                    </a:lnTo>
                    <a:lnTo>
                      <a:pt x="1055699" y="962572"/>
                    </a:lnTo>
                    <a:lnTo>
                      <a:pt x="1057286" y="969153"/>
                    </a:lnTo>
                    <a:lnTo>
                      <a:pt x="1060458" y="982314"/>
                    </a:lnTo>
                    <a:lnTo>
                      <a:pt x="1062724" y="996156"/>
                    </a:lnTo>
                    <a:lnTo>
                      <a:pt x="1064764" y="1009997"/>
                    </a:lnTo>
                    <a:lnTo>
                      <a:pt x="1066577" y="1024066"/>
                    </a:lnTo>
                    <a:lnTo>
                      <a:pt x="1067936" y="1038362"/>
                    </a:lnTo>
                    <a:lnTo>
                      <a:pt x="1069069" y="1052430"/>
                    </a:lnTo>
                    <a:lnTo>
                      <a:pt x="1069523" y="1066499"/>
                    </a:lnTo>
                    <a:lnTo>
                      <a:pt x="1069749" y="1080341"/>
                    </a:lnTo>
                    <a:lnTo>
                      <a:pt x="1069976" y="1093956"/>
                    </a:lnTo>
                    <a:lnTo>
                      <a:pt x="1069749" y="1107117"/>
                    </a:lnTo>
                    <a:lnTo>
                      <a:pt x="1069523" y="1120051"/>
                    </a:lnTo>
                    <a:lnTo>
                      <a:pt x="1069069" y="1132305"/>
                    </a:lnTo>
                    <a:lnTo>
                      <a:pt x="1068390" y="1143878"/>
                    </a:lnTo>
                    <a:lnTo>
                      <a:pt x="1067030" y="1165208"/>
                    </a:lnTo>
                    <a:lnTo>
                      <a:pt x="1065444" y="1182907"/>
                    </a:lnTo>
                    <a:lnTo>
                      <a:pt x="1064084" y="1196295"/>
                    </a:lnTo>
                    <a:lnTo>
                      <a:pt x="1056832" y="1192665"/>
                    </a:lnTo>
                    <a:lnTo>
                      <a:pt x="1053207" y="1191076"/>
                    </a:lnTo>
                    <a:lnTo>
                      <a:pt x="1049581" y="1189715"/>
                    </a:lnTo>
                    <a:lnTo>
                      <a:pt x="1045728" y="1188353"/>
                    </a:lnTo>
                    <a:lnTo>
                      <a:pt x="1041876" y="1187219"/>
                    </a:lnTo>
                    <a:lnTo>
                      <a:pt x="1037570" y="1186311"/>
                    </a:lnTo>
                    <a:lnTo>
                      <a:pt x="1033491" y="1185403"/>
                    </a:lnTo>
                    <a:lnTo>
                      <a:pt x="1027826" y="1146147"/>
                    </a:lnTo>
                    <a:lnTo>
                      <a:pt x="1024880" y="1127086"/>
                    </a:lnTo>
                    <a:lnTo>
                      <a:pt x="1021934" y="1109159"/>
                    </a:lnTo>
                    <a:lnTo>
                      <a:pt x="1018761" y="1091914"/>
                    </a:lnTo>
                    <a:lnTo>
                      <a:pt x="1015136" y="1075122"/>
                    </a:lnTo>
                    <a:lnTo>
                      <a:pt x="1013096" y="1067180"/>
                    </a:lnTo>
                    <a:lnTo>
                      <a:pt x="1010603" y="1059465"/>
                    </a:lnTo>
                    <a:lnTo>
                      <a:pt x="1008337" y="1051523"/>
                    </a:lnTo>
                    <a:lnTo>
                      <a:pt x="1006071" y="1044262"/>
                    </a:lnTo>
                    <a:lnTo>
                      <a:pt x="1003125" y="1037000"/>
                    </a:lnTo>
                    <a:lnTo>
                      <a:pt x="1000406" y="1029966"/>
                    </a:lnTo>
                    <a:lnTo>
                      <a:pt x="997233" y="1023159"/>
                    </a:lnTo>
                    <a:lnTo>
                      <a:pt x="994061" y="1016578"/>
                    </a:lnTo>
                    <a:lnTo>
                      <a:pt x="990435" y="1009997"/>
                    </a:lnTo>
                    <a:lnTo>
                      <a:pt x="986583" y="1003871"/>
                    </a:lnTo>
                    <a:lnTo>
                      <a:pt x="982504" y="997971"/>
                    </a:lnTo>
                    <a:lnTo>
                      <a:pt x="977971" y="992298"/>
                    </a:lnTo>
                    <a:lnTo>
                      <a:pt x="973439" y="986852"/>
                    </a:lnTo>
                    <a:lnTo>
                      <a:pt x="968454" y="981406"/>
                    </a:lnTo>
                    <a:lnTo>
                      <a:pt x="963241" y="976414"/>
                    </a:lnTo>
                    <a:lnTo>
                      <a:pt x="957576" y="971422"/>
                    </a:lnTo>
                    <a:lnTo>
                      <a:pt x="951458" y="966657"/>
                    </a:lnTo>
                    <a:lnTo>
                      <a:pt x="945112" y="962345"/>
                    </a:lnTo>
                    <a:lnTo>
                      <a:pt x="938087" y="958261"/>
                    </a:lnTo>
                    <a:lnTo>
                      <a:pt x="931063" y="954403"/>
                    </a:lnTo>
                    <a:lnTo>
                      <a:pt x="923131" y="960076"/>
                    </a:lnTo>
                    <a:lnTo>
                      <a:pt x="915426" y="965295"/>
                    </a:lnTo>
                    <a:lnTo>
                      <a:pt x="907268" y="970287"/>
                    </a:lnTo>
                    <a:lnTo>
                      <a:pt x="899563" y="975052"/>
                    </a:lnTo>
                    <a:lnTo>
                      <a:pt x="891632" y="979818"/>
                    </a:lnTo>
                    <a:lnTo>
                      <a:pt x="883701" y="984129"/>
                    </a:lnTo>
                    <a:lnTo>
                      <a:pt x="875996" y="988213"/>
                    </a:lnTo>
                    <a:lnTo>
                      <a:pt x="868291" y="992298"/>
                    </a:lnTo>
                    <a:lnTo>
                      <a:pt x="860359" y="995929"/>
                    </a:lnTo>
                    <a:lnTo>
                      <a:pt x="852655" y="999559"/>
                    </a:lnTo>
                    <a:lnTo>
                      <a:pt x="844950" y="1002509"/>
                    </a:lnTo>
                    <a:lnTo>
                      <a:pt x="837018" y="1005686"/>
                    </a:lnTo>
                    <a:lnTo>
                      <a:pt x="829314" y="1008636"/>
                    </a:lnTo>
                    <a:lnTo>
                      <a:pt x="821835" y="1011359"/>
                    </a:lnTo>
                    <a:lnTo>
                      <a:pt x="814357" y="1013628"/>
                    </a:lnTo>
                    <a:lnTo>
                      <a:pt x="806879" y="1016124"/>
                    </a:lnTo>
                    <a:lnTo>
                      <a:pt x="791696" y="1020209"/>
                    </a:lnTo>
                    <a:lnTo>
                      <a:pt x="776966" y="1023612"/>
                    </a:lnTo>
                    <a:lnTo>
                      <a:pt x="762690" y="1026335"/>
                    </a:lnTo>
                    <a:lnTo>
                      <a:pt x="748413" y="1028832"/>
                    </a:lnTo>
                    <a:lnTo>
                      <a:pt x="734590" y="1030420"/>
                    </a:lnTo>
                    <a:lnTo>
                      <a:pt x="720993" y="1031328"/>
                    </a:lnTo>
                    <a:lnTo>
                      <a:pt x="707849" y="1032235"/>
                    </a:lnTo>
                    <a:lnTo>
                      <a:pt x="694932" y="1032462"/>
                    </a:lnTo>
                    <a:lnTo>
                      <a:pt x="682469" y="1032235"/>
                    </a:lnTo>
                    <a:lnTo>
                      <a:pt x="670232" y="1031555"/>
                    </a:lnTo>
                    <a:lnTo>
                      <a:pt x="658675" y="1030874"/>
                    </a:lnTo>
                    <a:lnTo>
                      <a:pt x="647570" y="1029739"/>
                    </a:lnTo>
                    <a:lnTo>
                      <a:pt x="636920" y="1028605"/>
                    </a:lnTo>
                    <a:lnTo>
                      <a:pt x="626496" y="1027016"/>
                    </a:lnTo>
                    <a:lnTo>
                      <a:pt x="616978" y="1025201"/>
                    </a:lnTo>
                    <a:lnTo>
                      <a:pt x="607913" y="1023385"/>
                    </a:lnTo>
                    <a:lnTo>
                      <a:pt x="599302" y="1021570"/>
                    </a:lnTo>
                    <a:lnTo>
                      <a:pt x="591597" y="1019755"/>
                    </a:lnTo>
                    <a:lnTo>
                      <a:pt x="577547" y="1015897"/>
                    </a:lnTo>
                    <a:lnTo>
                      <a:pt x="566443" y="1012267"/>
                    </a:lnTo>
                    <a:lnTo>
                      <a:pt x="558059" y="1009317"/>
                    </a:lnTo>
                    <a:lnTo>
                      <a:pt x="553980" y="1017940"/>
                    </a:lnTo>
                    <a:lnTo>
                      <a:pt x="550127" y="1026789"/>
                    </a:lnTo>
                    <a:lnTo>
                      <a:pt x="546728" y="1035866"/>
                    </a:lnTo>
                    <a:lnTo>
                      <a:pt x="543782" y="1045396"/>
                    </a:lnTo>
                    <a:lnTo>
                      <a:pt x="541063" y="1055607"/>
                    </a:lnTo>
                    <a:lnTo>
                      <a:pt x="538343" y="1065591"/>
                    </a:lnTo>
                    <a:lnTo>
                      <a:pt x="536077" y="1076257"/>
                    </a:lnTo>
                    <a:lnTo>
                      <a:pt x="533811" y="1087148"/>
                    </a:lnTo>
                    <a:lnTo>
                      <a:pt x="529505" y="1110067"/>
                    </a:lnTo>
                    <a:lnTo>
                      <a:pt x="525653" y="1133893"/>
                    </a:lnTo>
                    <a:lnTo>
                      <a:pt x="521347" y="1159081"/>
                    </a:lnTo>
                    <a:lnTo>
                      <a:pt x="518628" y="1172242"/>
                    </a:lnTo>
                    <a:lnTo>
                      <a:pt x="516135" y="1185403"/>
                    </a:lnTo>
                    <a:lnTo>
                      <a:pt x="512056" y="1186311"/>
                    </a:lnTo>
                    <a:lnTo>
                      <a:pt x="507751" y="1187219"/>
                    </a:lnTo>
                    <a:lnTo>
                      <a:pt x="503672" y="1188580"/>
                    </a:lnTo>
                    <a:lnTo>
                      <a:pt x="499819" y="1189942"/>
                    </a:lnTo>
                    <a:lnTo>
                      <a:pt x="495967" y="1191530"/>
                    </a:lnTo>
                    <a:lnTo>
                      <a:pt x="492341" y="1192891"/>
                    </a:lnTo>
                    <a:lnTo>
                      <a:pt x="488715" y="1195161"/>
                    </a:lnTo>
                    <a:lnTo>
                      <a:pt x="485089" y="1196976"/>
                    </a:lnTo>
                    <a:lnTo>
                      <a:pt x="482823" y="1181546"/>
                    </a:lnTo>
                    <a:lnTo>
                      <a:pt x="481464" y="1172015"/>
                    </a:lnTo>
                    <a:lnTo>
                      <a:pt x="480331" y="1161123"/>
                    </a:lnTo>
                    <a:lnTo>
                      <a:pt x="479424" y="1148870"/>
                    </a:lnTo>
                    <a:lnTo>
                      <a:pt x="478518" y="1135935"/>
                    </a:lnTo>
                    <a:lnTo>
                      <a:pt x="478064" y="1121867"/>
                    </a:lnTo>
                    <a:lnTo>
                      <a:pt x="477838" y="1107344"/>
                    </a:lnTo>
                    <a:lnTo>
                      <a:pt x="478064" y="1092141"/>
                    </a:lnTo>
                    <a:lnTo>
                      <a:pt x="478744" y="1076030"/>
                    </a:lnTo>
                    <a:lnTo>
                      <a:pt x="480104" y="1059692"/>
                    </a:lnTo>
                    <a:lnTo>
                      <a:pt x="481237" y="1051296"/>
                    </a:lnTo>
                    <a:lnTo>
                      <a:pt x="482144" y="1043127"/>
                    </a:lnTo>
                    <a:lnTo>
                      <a:pt x="483503" y="1034504"/>
                    </a:lnTo>
                    <a:lnTo>
                      <a:pt x="484863" y="1025882"/>
                    </a:lnTo>
                    <a:lnTo>
                      <a:pt x="486676" y="1017259"/>
                    </a:lnTo>
                    <a:lnTo>
                      <a:pt x="488489" y="1008863"/>
                    </a:lnTo>
                    <a:lnTo>
                      <a:pt x="490528" y="1000240"/>
                    </a:lnTo>
                    <a:lnTo>
                      <a:pt x="492794" y="991617"/>
                    </a:lnTo>
                    <a:lnTo>
                      <a:pt x="495514" y="983221"/>
                    </a:lnTo>
                    <a:lnTo>
                      <a:pt x="498233" y="974599"/>
                    </a:lnTo>
                    <a:lnTo>
                      <a:pt x="501406" y="966203"/>
                    </a:lnTo>
                    <a:lnTo>
                      <a:pt x="504578" y="957580"/>
                    </a:lnTo>
                    <a:lnTo>
                      <a:pt x="508204" y="949411"/>
                    </a:lnTo>
                    <a:lnTo>
                      <a:pt x="512056" y="941242"/>
                    </a:lnTo>
                    <a:lnTo>
                      <a:pt x="516362" y="933073"/>
                    </a:lnTo>
                    <a:lnTo>
                      <a:pt x="520894" y="924904"/>
                    </a:lnTo>
                    <a:lnTo>
                      <a:pt x="525653" y="917189"/>
                    </a:lnTo>
                    <a:lnTo>
                      <a:pt x="530639" y="909474"/>
                    </a:lnTo>
                    <a:lnTo>
                      <a:pt x="536077" y="901985"/>
                    </a:lnTo>
                    <a:lnTo>
                      <a:pt x="541969" y="894270"/>
                    </a:lnTo>
                    <a:lnTo>
                      <a:pt x="548314" y="887009"/>
                    </a:lnTo>
                    <a:lnTo>
                      <a:pt x="554659" y="880201"/>
                    </a:lnTo>
                    <a:lnTo>
                      <a:pt x="561458" y="873394"/>
                    </a:lnTo>
                    <a:lnTo>
                      <a:pt x="568709" y="866813"/>
                    </a:lnTo>
                    <a:lnTo>
                      <a:pt x="576414" y="860460"/>
                    </a:lnTo>
                    <a:lnTo>
                      <a:pt x="584572" y="854333"/>
                    </a:lnTo>
                    <a:lnTo>
                      <a:pt x="592730" y="848433"/>
                    </a:lnTo>
                    <a:lnTo>
                      <a:pt x="601795" y="842987"/>
                    </a:lnTo>
                    <a:lnTo>
                      <a:pt x="611313" y="837541"/>
                    </a:lnTo>
                    <a:lnTo>
                      <a:pt x="620830" y="832549"/>
                    </a:lnTo>
                    <a:lnTo>
                      <a:pt x="630801" y="828011"/>
                    </a:lnTo>
                    <a:lnTo>
                      <a:pt x="641452" y="823926"/>
                    </a:lnTo>
                    <a:lnTo>
                      <a:pt x="652783" y="819615"/>
                    </a:lnTo>
                    <a:lnTo>
                      <a:pt x="664340" y="815984"/>
                    </a:lnTo>
                    <a:lnTo>
                      <a:pt x="676350" y="812807"/>
                    </a:lnTo>
                    <a:lnTo>
                      <a:pt x="689041" y="810084"/>
                    </a:lnTo>
                    <a:lnTo>
                      <a:pt x="701957" y="807815"/>
                    </a:lnTo>
                    <a:lnTo>
                      <a:pt x="715328" y="805546"/>
                    </a:lnTo>
                    <a:lnTo>
                      <a:pt x="729378" y="804184"/>
                    </a:lnTo>
                    <a:lnTo>
                      <a:pt x="744107" y="802823"/>
                    </a:lnTo>
                    <a:lnTo>
                      <a:pt x="759064" y="801915"/>
                    </a:lnTo>
                    <a:lnTo>
                      <a:pt x="774700" y="801688"/>
                    </a:lnTo>
                    <a:close/>
                    <a:moveTo>
                      <a:pt x="44000" y="736683"/>
                    </a:moveTo>
                    <a:lnTo>
                      <a:pt x="44000" y="2267412"/>
                    </a:lnTo>
                    <a:lnTo>
                      <a:pt x="2830736" y="2267412"/>
                    </a:lnTo>
                    <a:lnTo>
                      <a:pt x="2830736" y="736683"/>
                    </a:lnTo>
                    <a:lnTo>
                      <a:pt x="44000" y="736683"/>
                    </a:lnTo>
                    <a:close/>
                    <a:moveTo>
                      <a:pt x="1266245" y="538738"/>
                    </a:moveTo>
                    <a:lnTo>
                      <a:pt x="1261935" y="538964"/>
                    </a:lnTo>
                    <a:lnTo>
                      <a:pt x="1257399" y="539645"/>
                    </a:lnTo>
                    <a:lnTo>
                      <a:pt x="1253317" y="540778"/>
                    </a:lnTo>
                    <a:lnTo>
                      <a:pt x="1249234" y="542365"/>
                    </a:lnTo>
                    <a:lnTo>
                      <a:pt x="1245605" y="544179"/>
                    </a:lnTo>
                    <a:lnTo>
                      <a:pt x="1241977" y="546220"/>
                    </a:lnTo>
                    <a:lnTo>
                      <a:pt x="1238348" y="548714"/>
                    </a:lnTo>
                    <a:lnTo>
                      <a:pt x="1235172" y="551662"/>
                    </a:lnTo>
                    <a:lnTo>
                      <a:pt x="1232224" y="554836"/>
                    </a:lnTo>
                    <a:lnTo>
                      <a:pt x="1229956" y="558237"/>
                    </a:lnTo>
                    <a:lnTo>
                      <a:pt x="1227688" y="561865"/>
                    </a:lnTo>
                    <a:lnTo>
                      <a:pt x="1225874" y="565720"/>
                    </a:lnTo>
                    <a:lnTo>
                      <a:pt x="1224286" y="569574"/>
                    </a:lnTo>
                    <a:lnTo>
                      <a:pt x="1223152" y="573883"/>
                    </a:lnTo>
                    <a:lnTo>
                      <a:pt x="1222471" y="578191"/>
                    </a:lnTo>
                    <a:lnTo>
                      <a:pt x="1222471" y="582725"/>
                    </a:lnTo>
                    <a:lnTo>
                      <a:pt x="1222471" y="604719"/>
                    </a:lnTo>
                    <a:lnTo>
                      <a:pt x="1222471" y="609254"/>
                    </a:lnTo>
                    <a:lnTo>
                      <a:pt x="1223152" y="613562"/>
                    </a:lnTo>
                    <a:lnTo>
                      <a:pt x="1224286" y="617870"/>
                    </a:lnTo>
                    <a:lnTo>
                      <a:pt x="1225874" y="621725"/>
                    </a:lnTo>
                    <a:lnTo>
                      <a:pt x="1227688" y="625579"/>
                    </a:lnTo>
                    <a:lnTo>
                      <a:pt x="1229956" y="629207"/>
                    </a:lnTo>
                    <a:lnTo>
                      <a:pt x="1232224" y="632608"/>
                    </a:lnTo>
                    <a:lnTo>
                      <a:pt x="1235172" y="635556"/>
                    </a:lnTo>
                    <a:lnTo>
                      <a:pt x="1238348" y="638504"/>
                    </a:lnTo>
                    <a:lnTo>
                      <a:pt x="1241977" y="640998"/>
                    </a:lnTo>
                    <a:lnTo>
                      <a:pt x="1245605" y="643492"/>
                    </a:lnTo>
                    <a:lnTo>
                      <a:pt x="1249234" y="645306"/>
                    </a:lnTo>
                    <a:lnTo>
                      <a:pt x="1253317" y="646893"/>
                    </a:lnTo>
                    <a:lnTo>
                      <a:pt x="1257399" y="647800"/>
                    </a:lnTo>
                    <a:lnTo>
                      <a:pt x="1261935" y="648254"/>
                    </a:lnTo>
                    <a:lnTo>
                      <a:pt x="1266245" y="648707"/>
                    </a:lnTo>
                    <a:lnTo>
                      <a:pt x="1608265" y="648707"/>
                    </a:lnTo>
                    <a:lnTo>
                      <a:pt x="1613028" y="648254"/>
                    </a:lnTo>
                    <a:lnTo>
                      <a:pt x="1617337" y="647800"/>
                    </a:lnTo>
                    <a:lnTo>
                      <a:pt x="1621419" y="646893"/>
                    </a:lnTo>
                    <a:lnTo>
                      <a:pt x="1625502" y="645306"/>
                    </a:lnTo>
                    <a:lnTo>
                      <a:pt x="1629358" y="643492"/>
                    </a:lnTo>
                    <a:lnTo>
                      <a:pt x="1632986" y="640998"/>
                    </a:lnTo>
                    <a:lnTo>
                      <a:pt x="1636388" y="638504"/>
                    </a:lnTo>
                    <a:lnTo>
                      <a:pt x="1639337" y="635556"/>
                    </a:lnTo>
                    <a:lnTo>
                      <a:pt x="1642285" y="632608"/>
                    </a:lnTo>
                    <a:lnTo>
                      <a:pt x="1644780" y="629207"/>
                    </a:lnTo>
                    <a:lnTo>
                      <a:pt x="1647275" y="625579"/>
                    </a:lnTo>
                    <a:lnTo>
                      <a:pt x="1649089" y="621725"/>
                    </a:lnTo>
                    <a:lnTo>
                      <a:pt x="1650224" y="617870"/>
                    </a:lnTo>
                    <a:lnTo>
                      <a:pt x="1651584" y="613562"/>
                    </a:lnTo>
                    <a:lnTo>
                      <a:pt x="1652038" y="609254"/>
                    </a:lnTo>
                    <a:lnTo>
                      <a:pt x="1652492" y="604719"/>
                    </a:lnTo>
                    <a:lnTo>
                      <a:pt x="1652492" y="582725"/>
                    </a:lnTo>
                    <a:lnTo>
                      <a:pt x="1652038" y="578191"/>
                    </a:lnTo>
                    <a:lnTo>
                      <a:pt x="1651584" y="573883"/>
                    </a:lnTo>
                    <a:lnTo>
                      <a:pt x="1650224" y="569574"/>
                    </a:lnTo>
                    <a:lnTo>
                      <a:pt x="1649089" y="565720"/>
                    </a:lnTo>
                    <a:lnTo>
                      <a:pt x="1647275" y="561865"/>
                    </a:lnTo>
                    <a:lnTo>
                      <a:pt x="1644780" y="558237"/>
                    </a:lnTo>
                    <a:lnTo>
                      <a:pt x="1642285" y="554836"/>
                    </a:lnTo>
                    <a:lnTo>
                      <a:pt x="1639337" y="551662"/>
                    </a:lnTo>
                    <a:lnTo>
                      <a:pt x="1636388" y="548714"/>
                    </a:lnTo>
                    <a:lnTo>
                      <a:pt x="1632986" y="546220"/>
                    </a:lnTo>
                    <a:lnTo>
                      <a:pt x="1629358" y="544179"/>
                    </a:lnTo>
                    <a:lnTo>
                      <a:pt x="1625502" y="542365"/>
                    </a:lnTo>
                    <a:lnTo>
                      <a:pt x="1621419" y="540778"/>
                    </a:lnTo>
                    <a:lnTo>
                      <a:pt x="1617337" y="539645"/>
                    </a:lnTo>
                    <a:lnTo>
                      <a:pt x="1613028" y="538964"/>
                    </a:lnTo>
                    <a:lnTo>
                      <a:pt x="1608265" y="538738"/>
                    </a:lnTo>
                    <a:lnTo>
                      <a:pt x="1583997" y="538738"/>
                    </a:lnTo>
                    <a:lnTo>
                      <a:pt x="1583997" y="549848"/>
                    </a:lnTo>
                    <a:lnTo>
                      <a:pt x="1583997" y="554156"/>
                    </a:lnTo>
                    <a:lnTo>
                      <a:pt x="1583090" y="558691"/>
                    </a:lnTo>
                    <a:lnTo>
                      <a:pt x="1582182" y="562772"/>
                    </a:lnTo>
                    <a:lnTo>
                      <a:pt x="1580595" y="566627"/>
                    </a:lnTo>
                    <a:lnTo>
                      <a:pt x="1578780" y="570481"/>
                    </a:lnTo>
                    <a:lnTo>
                      <a:pt x="1576512" y="574109"/>
                    </a:lnTo>
                    <a:lnTo>
                      <a:pt x="1574017" y="577510"/>
                    </a:lnTo>
                    <a:lnTo>
                      <a:pt x="1571296" y="580685"/>
                    </a:lnTo>
                    <a:lnTo>
                      <a:pt x="1568121" y="583632"/>
                    </a:lnTo>
                    <a:lnTo>
                      <a:pt x="1564492" y="586126"/>
                    </a:lnTo>
                    <a:lnTo>
                      <a:pt x="1560863" y="588394"/>
                    </a:lnTo>
                    <a:lnTo>
                      <a:pt x="1557234" y="590208"/>
                    </a:lnTo>
                    <a:lnTo>
                      <a:pt x="1553152" y="591795"/>
                    </a:lnTo>
                    <a:lnTo>
                      <a:pt x="1548842" y="592929"/>
                    </a:lnTo>
                    <a:lnTo>
                      <a:pt x="1544533" y="593382"/>
                    </a:lnTo>
                    <a:lnTo>
                      <a:pt x="1539997" y="593609"/>
                    </a:lnTo>
                    <a:lnTo>
                      <a:pt x="1334739" y="593609"/>
                    </a:lnTo>
                    <a:lnTo>
                      <a:pt x="1330430" y="593382"/>
                    </a:lnTo>
                    <a:lnTo>
                      <a:pt x="1325894" y="592929"/>
                    </a:lnTo>
                    <a:lnTo>
                      <a:pt x="1321811" y="591795"/>
                    </a:lnTo>
                    <a:lnTo>
                      <a:pt x="1317729" y="590208"/>
                    </a:lnTo>
                    <a:lnTo>
                      <a:pt x="1313647" y="588394"/>
                    </a:lnTo>
                    <a:lnTo>
                      <a:pt x="1310018" y="586126"/>
                    </a:lnTo>
                    <a:lnTo>
                      <a:pt x="1306842" y="583632"/>
                    </a:lnTo>
                    <a:lnTo>
                      <a:pt x="1303667" y="580685"/>
                    </a:lnTo>
                    <a:lnTo>
                      <a:pt x="1300719" y="577510"/>
                    </a:lnTo>
                    <a:lnTo>
                      <a:pt x="1298224" y="574109"/>
                    </a:lnTo>
                    <a:lnTo>
                      <a:pt x="1296183" y="570481"/>
                    </a:lnTo>
                    <a:lnTo>
                      <a:pt x="1294368" y="566627"/>
                    </a:lnTo>
                    <a:lnTo>
                      <a:pt x="1292781" y="562772"/>
                    </a:lnTo>
                    <a:lnTo>
                      <a:pt x="1291647" y="558691"/>
                    </a:lnTo>
                    <a:lnTo>
                      <a:pt x="1290966" y="554156"/>
                    </a:lnTo>
                    <a:lnTo>
                      <a:pt x="1290739" y="549848"/>
                    </a:lnTo>
                    <a:lnTo>
                      <a:pt x="1290739" y="538738"/>
                    </a:lnTo>
                    <a:lnTo>
                      <a:pt x="1266245" y="538738"/>
                    </a:lnTo>
                    <a:close/>
                    <a:moveTo>
                      <a:pt x="1433626" y="87976"/>
                    </a:moveTo>
                    <a:lnTo>
                      <a:pt x="1429316" y="88203"/>
                    </a:lnTo>
                    <a:lnTo>
                      <a:pt x="1425688" y="88656"/>
                    </a:lnTo>
                    <a:lnTo>
                      <a:pt x="1421832" y="89336"/>
                    </a:lnTo>
                    <a:lnTo>
                      <a:pt x="1417976" y="90243"/>
                    </a:lnTo>
                    <a:lnTo>
                      <a:pt x="1414347" y="91150"/>
                    </a:lnTo>
                    <a:lnTo>
                      <a:pt x="1410718" y="92511"/>
                    </a:lnTo>
                    <a:lnTo>
                      <a:pt x="1407316" y="93871"/>
                    </a:lnTo>
                    <a:lnTo>
                      <a:pt x="1403688" y="95458"/>
                    </a:lnTo>
                    <a:lnTo>
                      <a:pt x="1400286" y="97272"/>
                    </a:lnTo>
                    <a:lnTo>
                      <a:pt x="1397337" y="99086"/>
                    </a:lnTo>
                    <a:lnTo>
                      <a:pt x="1394162" y="101127"/>
                    </a:lnTo>
                    <a:lnTo>
                      <a:pt x="1390987" y="103168"/>
                    </a:lnTo>
                    <a:lnTo>
                      <a:pt x="1388265" y="105435"/>
                    </a:lnTo>
                    <a:lnTo>
                      <a:pt x="1385316" y="107929"/>
                    </a:lnTo>
                    <a:lnTo>
                      <a:pt x="1382822" y="110423"/>
                    </a:lnTo>
                    <a:lnTo>
                      <a:pt x="1380100" y="113371"/>
                    </a:lnTo>
                    <a:lnTo>
                      <a:pt x="1377605" y="116092"/>
                    </a:lnTo>
                    <a:lnTo>
                      <a:pt x="1375110" y="119039"/>
                    </a:lnTo>
                    <a:lnTo>
                      <a:pt x="1373069" y="122214"/>
                    </a:lnTo>
                    <a:lnTo>
                      <a:pt x="1371028" y="125161"/>
                    </a:lnTo>
                    <a:lnTo>
                      <a:pt x="1369213" y="128336"/>
                    </a:lnTo>
                    <a:lnTo>
                      <a:pt x="1367399" y="131737"/>
                    </a:lnTo>
                    <a:lnTo>
                      <a:pt x="1365811" y="135138"/>
                    </a:lnTo>
                    <a:lnTo>
                      <a:pt x="1364677" y="138766"/>
                    </a:lnTo>
                    <a:lnTo>
                      <a:pt x="1363317" y="142394"/>
                    </a:lnTo>
                    <a:lnTo>
                      <a:pt x="1362183" y="146022"/>
                    </a:lnTo>
                    <a:lnTo>
                      <a:pt x="1361502" y="149650"/>
                    </a:lnTo>
                    <a:lnTo>
                      <a:pt x="1360595" y="153504"/>
                    </a:lnTo>
                    <a:lnTo>
                      <a:pt x="1360141" y="157359"/>
                    </a:lnTo>
                    <a:lnTo>
                      <a:pt x="1359914" y="161213"/>
                    </a:lnTo>
                    <a:lnTo>
                      <a:pt x="1359914" y="165295"/>
                    </a:lnTo>
                    <a:lnTo>
                      <a:pt x="1359914" y="169376"/>
                    </a:lnTo>
                    <a:lnTo>
                      <a:pt x="1360141" y="173231"/>
                    </a:lnTo>
                    <a:lnTo>
                      <a:pt x="1360595" y="177085"/>
                    </a:lnTo>
                    <a:lnTo>
                      <a:pt x="1361502" y="180940"/>
                    </a:lnTo>
                    <a:lnTo>
                      <a:pt x="1362183" y="184568"/>
                    </a:lnTo>
                    <a:lnTo>
                      <a:pt x="1363317" y="188422"/>
                    </a:lnTo>
                    <a:lnTo>
                      <a:pt x="1364677" y="192050"/>
                    </a:lnTo>
                    <a:lnTo>
                      <a:pt x="1365811" y="195451"/>
                    </a:lnTo>
                    <a:lnTo>
                      <a:pt x="1367399" y="198852"/>
                    </a:lnTo>
                    <a:lnTo>
                      <a:pt x="1369213" y="202253"/>
                    </a:lnTo>
                    <a:lnTo>
                      <a:pt x="1371028" y="205655"/>
                    </a:lnTo>
                    <a:lnTo>
                      <a:pt x="1373069" y="208602"/>
                    </a:lnTo>
                    <a:lnTo>
                      <a:pt x="1375110" y="211777"/>
                    </a:lnTo>
                    <a:lnTo>
                      <a:pt x="1377605" y="214724"/>
                    </a:lnTo>
                    <a:lnTo>
                      <a:pt x="1380100" y="217445"/>
                    </a:lnTo>
                    <a:lnTo>
                      <a:pt x="1382822" y="220166"/>
                    </a:lnTo>
                    <a:lnTo>
                      <a:pt x="1385316" y="222660"/>
                    </a:lnTo>
                    <a:lnTo>
                      <a:pt x="1388265" y="225381"/>
                    </a:lnTo>
                    <a:lnTo>
                      <a:pt x="1390987" y="227422"/>
                    </a:lnTo>
                    <a:lnTo>
                      <a:pt x="1394162" y="229689"/>
                    </a:lnTo>
                    <a:lnTo>
                      <a:pt x="1397337" y="231730"/>
                    </a:lnTo>
                    <a:lnTo>
                      <a:pt x="1400286" y="233544"/>
                    </a:lnTo>
                    <a:lnTo>
                      <a:pt x="1403688" y="235131"/>
                    </a:lnTo>
                    <a:lnTo>
                      <a:pt x="1407316" y="236718"/>
                    </a:lnTo>
                    <a:lnTo>
                      <a:pt x="1410718" y="238305"/>
                    </a:lnTo>
                    <a:lnTo>
                      <a:pt x="1414347" y="239212"/>
                    </a:lnTo>
                    <a:lnTo>
                      <a:pt x="1417976" y="240346"/>
                    </a:lnTo>
                    <a:lnTo>
                      <a:pt x="1421832" y="241253"/>
                    </a:lnTo>
                    <a:lnTo>
                      <a:pt x="1425688" y="241933"/>
                    </a:lnTo>
                    <a:lnTo>
                      <a:pt x="1429316" y="242387"/>
                    </a:lnTo>
                    <a:lnTo>
                      <a:pt x="1433626" y="242613"/>
                    </a:lnTo>
                    <a:lnTo>
                      <a:pt x="1437481" y="242840"/>
                    </a:lnTo>
                    <a:lnTo>
                      <a:pt x="1441337" y="242613"/>
                    </a:lnTo>
                    <a:lnTo>
                      <a:pt x="1445419" y="242387"/>
                    </a:lnTo>
                    <a:lnTo>
                      <a:pt x="1449275" y="241933"/>
                    </a:lnTo>
                    <a:lnTo>
                      <a:pt x="1452904" y="241253"/>
                    </a:lnTo>
                    <a:lnTo>
                      <a:pt x="1456986" y="240346"/>
                    </a:lnTo>
                    <a:lnTo>
                      <a:pt x="1460615" y="239212"/>
                    </a:lnTo>
                    <a:lnTo>
                      <a:pt x="1464244" y="238305"/>
                    </a:lnTo>
                    <a:lnTo>
                      <a:pt x="1467419" y="236718"/>
                    </a:lnTo>
                    <a:lnTo>
                      <a:pt x="1471048" y="235131"/>
                    </a:lnTo>
                    <a:lnTo>
                      <a:pt x="1474224" y="233544"/>
                    </a:lnTo>
                    <a:lnTo>
                      <a:pt x="1477626" y="231730"/>
                    </a:lnTo>
                    <a:lnTo>
                      <a:pt x="1480801" y="229689"/>
                    </a:lnTo>
                    <a:lnTo>
                      <a:pt x="1483749" y="227422"/>
                    </a:lnTo>
                    <a:lnTo>
                      <a:pt x="1486698" y="225381"/>
                    </a:lnTo>
                    <a:lnTo>
                      <a:pt x="1489646" y="222660"/>
                    </a:lnTo>
                    <a:lnTo>
                      <a:pt x="1492141" y="220166"/>
                    </a:lnTo>
                    <a:lnTo>
                      <a:pt x="1494636" y="217445"/>
                    </a:lnTo>
                    <a:lnTo>
                      <a:pt x="1497131" y="214724"/>
                    </a:lnTo>
                    <a:lnTo>
                      <a:pt x="1499399" y="211777"/>
                    </a:lnTo>
                    <a:lnTo>
                      <a:pt x="1501667" y="208602"/>
                    </a:lnTo>
                    <a:lnTo>
                      <a:pt x="1503482" y="205655"/>
                    </a:lnTo>
                    <a:lnTo>
                      <a:pt x="1505523" y="202253"/>
                    </a:lnTo>
                    <a:lnTo>
                      <a:pt x="1507110" y="198852"/>
                    </a:lnTo>
                    <a:lnTo>
                      <a:pt x="1508698" y="195451"/>
                    </a:lnTo>
                    <a:lnTo>
                      <a:pt x="1510286" y="192050"/>
                    </a:lnTo>
                    <a:lnTo>
                      <a:pt x="1511420" y="188422"/>
                    </a:lnTo>
                    <a:lnTo>
                      <a:pt x="1512327" y="184568"/>
                    </a:lnTo>
                    <a:lnTo>
                      <a:pt x="1513461" y="180940"/>
                    </a:lnTo>
                    <a:lnTo>
                      <a:pt x="1513915" y="177085"/>
                    </a:lnTo>
                    <a:lnTo>
                      <a:pt x="1514368" y="173231"/>
                    </a:lnTo>
                    <a:lnTo>
                      <a:pt x="1514595" y="169376"/>
                    </a:lnTo>
                    <a:lnTo>
                      <a:pt x="1515049" y="165295"/>
                    </a:lnTo>
                    <a:lnTo>
                      <a:pt x="1514595" y="161213"/>
                    </a:lnTo>
                    <a:lnTo>
                      <a:pt x="1514368" y="157359"/>
                    </a:lnTo>
                    <a:lnTo>
                      <a:pt x="1513915" y="153504"/>
                    </a:lnTo>
                    <a:lnTo>
                      <a:pt x="1513461" y="149650"/>
                    </a:lnTo>
                    <a:lnTo>
                      <a:pt x="1512327" y="146022"/>
                    </a:lnTo>
                    <a:lnTo>
                      <a:pt x="1511420" y="142394"/>
                    </a:lnTo>
                    <a:lnTo>
                      <a:pt x="1510286" y="138766"/>
                    </a:lnTo>
                    <a:lnTo>
                      <a:pt x="1508698" y="135138"/>
                    </a:lnTo>
                    <a:lnTo>
                      <a:pt x="1507110" y="131737"/>
                    </a:lnTo>
                    <a:lnTo>
                      <a:pt x="1505523" y="128336"/>
                    </a:lnTo>
                    <a:lnTo>
                      <a:pt x="1503482" y="125161"/>
                    </a:lnTo>
                    <a:lnTo>
                      <a:pt x="1501667" y="122214"/>
                    </a:lnTo>
                    <a:lnTo>
                      <a:pt x="1499399" y="119039"/>
                    </a:lnTo>
                    <a:lnTo>
                      <a:pt x="1497131" y="116092"/>
                    </a:lnTo>
                    <a:lnTo>
                      <a:pt x="1494636" y="113371"/>
                    </a:lnTo>
                    <a:lnTo>
                      <a:pt x="1492141" y="110423"/>
                    </a:lnTo>
                    <a:lnTo>
                      <a:pt x="1489646" y="107929"/>
                    </a:lnTo>
                    <a:lnTo>
                      <a:pt x="1486698" y="105435"/>
                    </a:lnTo>
                    <a:lnTo>
                      <a:pt x="1483749" y="103168"/>
                    </a:lnTo>
                    <a:lnTo>
                      <a:pt x="1480801" y="101127"/>
                    </a:lnTo>
                    <a:lnTo>
                      <a:pt x="1477626" y="99086"/>
                    </a:lnTo>
                    <a:lnTo>
                      <a:pt x="1474224" y="97272"/>
                    </a:lnTo>
                    <a:lnTo>
                      <a:pt x="1471048" y="95458"/>
                    </a:lnTo>
                    <a:lnTo>
                      <a:pt x="1467419" y="93871"/>
                    </a:lnTo>
                    <a:lnTo>
                      <a:pt x="1464244" y="92511"/>
                    </a:lnTo>
                    <a:lnTo>
                      <a:pt x="1460615" y="91150"/>
                    </a:lnTo>
                    <a:lnTo>
                      <a:pt x="1456986" y="90243"/>
                    </a:lnTo>
                    <a:lnTo>
                      <a:pt x="1452904" y="89336"/>
                    </a:lnTo>
                    <a:lnTo>
                      <a:pt x="1449275" y="88656"/>
                    </a:lnTo>
                    <a:lnTo>
                      <a:pt x="1445419" y="88203"/>
                    </a:lnTo>
                    <a:lnTo>
                      <a:pt x="1441337" y="87976"/>
                    </a:lnTo>
                    <a:lnTo>
                      <a:pt x="1437481" y="87976"/>
                    </a:lnTo>
                    <a:lnTo>
                      <a:pt x="1433626" y="87976"/>
                    </a:lnTo>
                    <a:close/>
                    <a:moveTo>
                      <a:pt x="1330430" y="0"/>
                    </a:moveTo>
                    <a:lnTo>
                      <a:pt x="1334739" y="0"/>
                    </a:lnTo>
                    <a:lnTo>
                      <a:pt x="1539997" y="0"/>
                    </a:lnTo>
                    <a:lnTo>
                      <a:pt x="1544533" y="0"/>
                    </a:lnTo>
                    <a:lnTo>
                      <a:pt x="1548842" y="681"/>
                    </a:lnTo>
                    <a:lnTo>
                      <a:pt x="1553152" y="1814"/>
                    </a:lnTo>
                    <a:lnTo>
                      <a:pt x="1557234" y="3401"/>
                    </a:lnTo>
                    <a:lnTo>
                      <a:pt x="1560863" y="5215"/>
                    </a:lnTo>
                    <a:lnTo>
                      <a:pt x="1564492" y="7483"/>
                    </a:lnTo>
                    <a:lnTo>
                      <a:pt x="1568121" y="9750"/>
                    </a:lnTo>
                    <a:lnTo>
                      <a:pt x="1571296" y="12698"/>
                    </a:lnTo>
                    <a:lnTo>
                      <a:pt x="1574017" y="15872"/>
                    </a:lnTo>
                    <a:lnTo>
                      <a:pt x="1576512" y="19273"/>
                    </a:lnTo>
                    <a:lnTo>
                      <a:pt x="1578780" y="22901"/>
                    </a:lnTo>
                    <a:lnTo>
                      <a:pt x="1580595" y="26756"/>
                    </a:lnTo>
                    <a:lnTo>
                      <a:pt x="1582182" y="30837"/>
                    </a:lnTo>
                    <a:lnTo>
                      <a:pt x="1583090" y="34919"/>
                    </a:lnTo>
                    <a:lnTo>
                      <a:pt x="1583997" y="39453"/>
                    </a:lnTo>
                    <a:lnTo>
                      <a:pt x="1583997" y="43761"/>
                    </a:lnTo>
                    <a:lnTo>
                      <a:pt x="1583997" y="450762"/>
                    </a:lnTo>
                    <a:lnTo>
                      <a:pt x="2742963" y="450762"/>
                    </a:lnTo>
                    <a:lnTo>
                      <a:pt x="2749768" y="450762"/>
                    </a:lnTo>
                    <a:lnTo>
                      <a:pt x="2756345" y="451442"/>
                    </a:lnTo>
                    <a:lnTo>
                      <a:pt x="2762922" y="452349"/>
                    </a:lnTo>
                    <a:lnTo>
                      <a:pt x="2769499" y="453483"/>
                    </a:lnTo>
                    <a:lnTo>
                      <a:pt x="2775623" y="455070"/>
                    </a:lnTo>
                    <a:lnTo>
                      <a:pt x="2782200" y="456884"/>
                    </a:lnTo>
                    <a:lnTo>
                      <a:pt x="2788097" y="458925"/>
                    </a:lnTo>
                    <a:lnTo>
                      <a:pt x="2793994" y="461192"/>
                    </a:lnTo>
                    <a:lnTo>
                      <a:pt x="2799891" y="463686"/>
                    </a:lnTo>
                    <a:lnTo>
                      <a:pt x="2805788" y="466634"/>
                    </a:lnTo>
                    <a:lnTo>
                      <a:pt x="2811231" y="470035"/>
                    </a:lnTo>
                    <a:lnTo>
                      <a:pt x="2816675" y="473436"/>
                    </a:lnTo>
                    <a:lnTo>
                      <a:pt x="2821664" y="477064"/>
                    </a:lnTo>
                    <a:lnTo>
                      <a:pt x="2826654" y="480919"/>
                    </a:lnTo>
                    <a:lnTo>
                      <a:pt x="2831417" y="485000"/>
                    </a:lnTo>
                    <a:lnTo>
                      <a:pt x="2835953" y="489535"/>
                    </a:lnTo>
                    <a:lnTo>
                      <a:pt x="2840489" y="494070"/>
                    </a:lnTo>
                    <a:lnTo>
                      <a:pt x="2844571" y="498831"/>
                    </a:lnTo>
                    <a:lnTo>
                      <a:pt x="2848427" y="504046"/>
                    </a:lnTo>
                    <a:lnTo>
                      <a:pt x="2852056" y="509261"/>
                    </a:lnTo>
                    <a:lnTo>
                      <a:pt x="2855685" y="514249"/>
                    </a:lnTo>
                    <a:lnTo>
                      <a:pt x="2858860" y="520145"/>
                    </a:lnTo>
                    <a:lnTo>
                      <a:pt x="2861809" y="525813"/>
                    </a:lnTo>
                    <a:lnTo>
                      <a:pt x="2864530" y="531482"/>
                    </a:lnTo>
                    <a:lnTo>
                      <a:pt x="2866798" y="537377"/>
                    </a:lnTo>
                    <a:lnTo>
                      <a:pt x="2869066" y="543726"/>
                    </a:lnTo>
                    <a:lnTo>
                      <a:pt x="2870881" y="549848"/>
                    </a:lnTo>
                    <a:lnTo>
                      <a:pt x="2872015" y="556423"/>
                    </a:lnTo>
                    <a:lnTo>
                      <a:pt x="2873375" y="562772"/>
                    </a:lnTo>
                    <a:lnTo>
                      <a:pt x="2874056" y="569348"/>
                    </a:lnTo>
                    <a:lnTo>
                      <a:pt x="2874736" y="575923"/>
                    </a:lnTo>
                    <a:lnTo>
                      <a:pt x="2874963" y="582725"/>
                    </a:lnTo>
                    <a:lnTo>
                      <a:pt x="2874963" y="2311400"/>
                    </a:lnTo>
                    <a:lnTo>
                      <a:pt x="0" y="2311400"/>
                    </a:lnTo>
                    <a:lnTo>
                      <a:pt x="0" y="582725"/>
                    </a:lnTo>
                    <a:lnTo>
                      <a:pt x="227" y="575923"/>
                    </a:lnTo>
                    <a:lnTo>
                      <a:pt x="680" y="569348"/>
                    </a:lnTo>
                    <a:lnTo>
                      <a:pt x="1588" y="562772"/>
                    </a:lnTo>
                    <a:lnTo>
                      <a:pt x="2722" y="556423"/>
                    </a:lnTo>
                    <a:lnTo>
                      <a:pt x="4082" y="549848"/>
                    </a:lnTo>
                    <a:lnTo>
                      <a:pt x="5897" y="543726"/>
                    </a:lnTo>
                    <a:lnTo>
                      <a:pt x="7938" y="537377"/>
                    </a:lnTo>
                    <a:lnTo>
                      <a:pt x="10206" y="531482"/>
                    </a:lnTo>
                    <a:lnTo>
                      <a:pt x="13154" y="525813"/>
                    </a:lnTo>
                    <a:lnTo>
                      <a:pt x="16103" y="520145"/>
                    </a:lnTo>
                    <a:lnTo>
                      <a:pt x="19051" y="514249"/>
                    </a:lnTo>
                    <a:lnTo>
                      <a:pt x="22453" y="509261"/>
                    </a:lnTo>
                    <a:lnTo>
                      <a:pt x="26309" y="504046"/>
                    </a:lnTo>
                    <a:lnTo>
                      <a:pt x="30165" y="498831"/>
                    </a:lnTo>
                    <a:lnTo>
                      <a:pt x="34474" y="494070"/>
                    </a:lnTo>
                    <a:lnTo>
                      <a:pt x="38783" y="489535"/>
                    </a:lnTo>
                    <a:lnTo>
                      <a:pt x="43319" y="485000"/>
                    </a:lnTo>
                    <a:lnTo>
                      <a:pt x="48082" y="480919"/>
                    </a:lnTo>
                    <a:lnTo>
                      <a:pt x="53072" y="477064"/>
                    </a:lnTo>
                    <a:lnTo>
                      <a:pt x="58288" y="473436"/>
                    </a:lnTo>
                    <a:lnTo>
                      <a:pt x="63732" y="470035"/>
                    </a:lnTo>
                    <a:lnTo>
                      <a:pt x="69175" y="466634"/>
                    </a:lnTo>
                    <a:lnTo>
                      <a:pt x="74845" y="463686"/>
                    </a:lnTo>
                    <a:lnTo>
                      <a:pt x="80742" y="461192"/>
                    </a:lnTo>
                    <a:lnTo>
                      <a:pt x="86866" y="458925"/>
                    </a:lnTo>
                    <a:lnTo>
                      <a:pt x="92763" y="456884"/>
                    </a:lnTo>
                    <a:lnTo>
                      <a:pt x="99340" y="455070"/>
                    </a:lnTo>
                    <a:lnTo>
                      <a:pt x="105464" y="453483"/>
                    </a:lnTo>
                    <a:lnTo>
                      <a:pt x="112041" y="452349"/>
                    </a:lnTo>
                    <a:lnTo>
                      <a:pt x="118618" y="451442"/>
                    </a:lnTo>
                    <a:lnTo>
                      <a:pt x="125195" y="450762"/>
                    </a:lnTo>
                    <a:lnTo>
                      <a:pt x="132000" y="450762"/>
                    </a:lnTo>
                    <a:lnTo>
                      <a:pt x="1290739" y="450762"/>
                    </a:lnTo>
                    <a:lnTo>
                      <a:pt x="1290739" y="43761"/>
                    </a:lnTo>
                    <a:lnTo>
                      <a:pt x="1290966" y="39453"/>
                    </a:lnTo>
                    <a:lnTo>
                      <a:pt x="1291647" y="34919"/>
                    </a:lnTo>
                    <a:lnTo>
                      <a:pt x="1292781" y="30837"/>
                    </a:lnTo>
                    <a:lnTo>
                      <a:pt x="1294368" y="26756"/>
                    </a:lnTo>
                    <a:lnTo>
                      <a:pt x="1296183" y="22901"/>
                    </a:lnTo>
                    <a:lnTo>
                      <a:pt x="1298224" y="19273"/>
                    </a:lnTo>
                    <a:lnTo>
                      <a:pt x="1300719" y="15872"/>
                    </a:lnTo>
                    <a:lnTo>
                      <a:pt x="1303667" y="12698"/>
                    </a:lnTo>
                    <a:lnTo>
                      <a:pt x="1306842" y="9750"/>
                    </a:lnTo>
                    <a:lnTo>
                      <a:pt x="1310018" y="7483"/>
                    </a:lnTo>
                    <a:lnTo>
                      <a:pt x="1313647" y="5215"/>
                    </a:lnTo>
                    <a:lnTo>
                      <a:pt x="1317729" y="3401"/>
                    </a:lnTo>
                    <a:lnTo>
                      <a:pt x="1321811" y="1814"/>
                    </a:lnTo>
                    <a:lnTo>
                      <a:pt x="1325894" y="681"/>
                    </a:lnTo>
                    <a:lnTo>
                      <a:pt x="133043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862965" y="2384425"/>
            <a:ext cx="3715385" cy="1626235"/>
            <a:chOff x="1359" y="3755"/>
            <a:chExt cx="5851" cy="2561"/>
          </a:xfrm>
        </p:grpSpPr>
        <p:cxnSp>
          <p:nvCxnSpPr>
            <p:cNvPr id="38" name="直接连接符 37"/>
            <p:cNvCxnSpPr/>
            <p:nvPr/>
          </p:nvCxnSpPr>
          <p:spPr>
            <a:xfrm flipH="1" flipV="1">
              <a:off x="4500" y="5102"/>
              <a:ext cx="2710" cy="121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组合 83"/>
            <p:cNvGrpSpPr/>
            <p:nvPr/>
          </p:nvGrpSpPr>
          <p:grpSpPr>
            <a:xfrm>
              <a:off x="1359" y="3755"/>
              <a:ext cx="3284" cy="2298"/>
              <a:chOff x="1359" y="3755"/>
              <a:chExt cx="3284" cy="2298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2345" y="3755"/>
                <a:ext cx="2298" cy="2298"/>
                <a:chOff x="4184106" y="2952206"/>
                <a:chExt cx="3823790" cy="3823790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4184106" y="2952206"/>
                  <a:ext cx="3823790" cy="3823790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n w="9525">
                  <a:noFill/>
                </a:ln>
                <a:effectLst>
                  <a:softEdge rad="190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4710169" y="3478269"/>
                  <a:ext cx="2771663" cy="2771663"/>
                  <a:chOff x="2193191" y="1899415"/>
                  <a:chExt cx="2421376" cy="2421376"/>
                </a:xfrm>
                <a:effectLst/>
              </p:grpSpPr>
              <p:sp>
                <p:nvSpPr>
                  <p:cNvPr id="18" name="椭圆 17"/>
                  <p:cNvSpPr/>
                  <p:nvPr/>
                </p:nvSpPr>
                <p:spPr>
                  <a:xfrm>
                    <a:off x="2193191" y="1899415"/>
                    <a:ext cx="2421376" cy="2421376"/>
                  </a:xfrm>
                  <a:prstGeom prst="ellipse">
                    <a:avLst/>
                  </a:prstGeom>
                  <a:solidFill>
                    <a:srgbClr val="1A3F6C"/>
                  </a:solidFill>
                  <a:ln w="31750"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ln>
                  <a:effectLst>
                    <a:innerShdw blurRad="127000" dist="63500" dir="13500000">
                      <a:schemeClr val="accent2">
                        <a:lumMod val="50000"/>
                        <a:alpha val="85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" name="椭圆 18"/>
                  <p:cNvSpPr/>
                  <p:nvPr/>
                </p:nvSpPr>
                <p:spPr>
                  <a:xfrm>
                    <a:off x="2386802" y="2093026"/>
                    <a:ext cx="2034160" cy="203416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50800">
                    <a:noFill/>
                  </a:ln>
                  <a:effectLst>
                    <a:outerShdw blurRad="76200" dist="38100" dir="2700000" algn="tl" rotWithShape="0">
                      <a:schemeClr val="accent2">
                        <a:lumMod val="50000"/>
                        <a:alpha val="64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softEdge">
                    <a:bevelT w="31750" h="1270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1" name="TextBox 38"/>
              <p:cNvSpPr txBox="1"/>
              <p:nvPr/>
            </p:nvSpPr>
            <p:spPr>
              <a:xfrm>
                <a:off x="2790" y="4428"/>
                <a:ext cx="1403" cy="951"/>
              </a:xfrm>
              <a:prstGeom prst="rect">
                <a:avLst/>
              </a:prstGeom>
              <a:noFill/>
            </p:spPr>
            <p:txBody>
              <a:bodyPr wrap="square" lIns="112274" tIns="56136" rIns="112274" bIns="56136" rtlCol="0">
                <a:spAutoFit/>
              </a:bodyPr>
              <a:lstStyle/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天气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多云"/>
              <p:cNvSpPr/>
              <p:nvPr/>
            </p:nvSpPr>
            <p:spPr>
              <a:xfrm>
                <a:off x="1359" y="4438"/>
                <a:ext cx="1020" cy="960"/>
              </a:xfrm>
              <a:custGeom>
                <a:avLst/>
                <a:gdLst>
                  <a:gd name="connsiteX0" fmla="*/ 1674609 w 1954476"/>
                  <a:gd name="connsiteY0" fmla="*/ 583020 h 1354454"/>
                  <a:gd name="connsiteX1" fmla="*/ 1735940 w 1954476"/>
                  <a:gd name="connsiteY1" fmla="*/ 731085 h 1354454"/>
                  <a:gd name="connsiteX2" fmla="*/ 1698924 w 1954476"/>
                  <a:gd name="connsiteY2" fmla="*/ 746418 h 1354454"/>
                  <a:gd name="connsiteX3" fmla="*/ 1637593 w 1954476"/>
                  <a:gd name="connsiteY3" fmla="*/ 598352 h 1354454"/>
                  <a:gd name="connsiteX4" fmla="*/ 1742849 w 1954476"/>
                  <a:gd name="connsiteY4" fmla="*/ 528022 h 1354454"/>
                  <a:gd name="connsiteX5" fmla="*/ 1856173 w 1954476"/>
                  <a:gd name="connsiteY5" fmla="*/ 641347 h 1354454"/>
                  <a:gd name="connsiteX6" fmla="*/ 1827842 w 1954476"/>
                  <a:gd name="connsiteY6" fmla="*/ 669678 h 1354454"/>
                  <a:gd name="connsiteX7" fmla="*/ 1714518 w 1954476"/>
                  <a:gd name="connsiteY7" fmla="*/ 556354 h 1354454"/>
                  <a:gd name="connsiteX8" fmla="*/ 1784847 w 1954476"/>
                  <a:gd name="connsiteY8" fmla="*/ 451098 h 1354454"/>
                  <a:gd name="connsiteX9" fmla="*/ 1932912 w 1954476"/>
                  <a:gd name="connsiteY9" fmla="*/ 512429 h 1354454"/>
                  <a:gd name="connsiteX10" fmla="*/ 1917580 w 1954476"/>
                  <a:gd name="connsiteY10" fmla="*/ 549445 h 1354454"/>
                  <a:gd name="connsiteX11" fmla="*/ 1769514 w 1954476"/>
                  <a:gd name="connsiteY11" fmla="*/ 488115 h 1354454"/>
                  <a:gd name="connsiteX12" fmla="*/ 1794211 w 1954476"/>
                  <a:gd name="connsiteY12" fmla="*/ 363957 h 1354454"/>
                  <a:gd name="connsiteX13" fmla="*/ 1954476 w 1954476"/>
                  <a:gd name="connsiteY13" fmla="*/ 363957 h 1354454"/>
                  <a:gd name="connsiteX14" fmla="*/ 1954476 w 1954476"/>
                  <a:gd name="connsiteY14" fmla="*/ 404024 h 1354454"/>
                  <a:gd name="connsiteX15" fmla="*/ 1794211 w 1954476"/>
                  <a:gd name="connsiteY15" fmla="*/ 404024 h 1354454"/>
                  <a:gd name="connsiteX16" fmla="*/ 762050 w 1954476"/>
                  <a:gd name="connsiteY16" fmla="*/ 290829 h 1354454"/>
                  <a:gd name="connsiteX17" fmla="*/ 903473 w 1954476"/>
                  <a:gd name="connsiteY17" fmla="*/ 321184 h 1354454"/>
                  <a:gd name="connsiteX18" fmla="*/ 585077 w 1954476"/>
                  <a:gd name="connsiteY18" fmla="*/ 695389 h 1354454"/>
                  <a:gd name="connsiteX19" fmla="*/ 492085 w 1954476"/>
                  <a:gd name="connsiteY19" fmla="*/ 676597 h 1354454"/>
                  <a:gd name="connsiteX20" fmla="*/ 451254 w 1954476"/>
                  <a:gd name="connsiteY20" fmla="*/ 684105 h 1354454"/>
                  <a:gd name="connsiteX21" fmla="*/ 335390 w 1954476"/>
                  <a:gd name="connsiteY21" fmla="*/ 828713 h 1354454"/>
                  <a:gd name="connsiteX22" fmla="*/ 126675 w 1954476"/>
                  <a:gd name="connsiteY22" fmla="*/ 1079952 h 1354454"/>
                  <a:gd name="connsiteX23" fmla="*/ 303681 w 1954476"/>
                  <a:gd name="connsiteY23" fmla="*/ 1317622 h 1354454"/>
                  <a:gd name="connsiteX24" fmla="*/ 161258 w 1954476"/>
                  <a:gd name="connsiteY24" fmla="*/ 1097220 h 1354454"/>
                  <a:gd name="connsiteX25" fmla="*/ 369973 w 1954476"/>
                  <a:gd name="connsiteY25" fmla="*/ 845981 h 1354454"/>
                  <a:gd name="connsiteX26" fmla="*/ 485836 w 1954476"/>
                  <a:gd name="connsiteY26" fmla="*/ 701373 h 1354454"/>
                  <a:gd name="connsiteX27" fmla="*/ 526668 w 1954476"/>
                  <a:gd name="connsiteY27" fmla="*/ 693864 h 1354454"/>
                  <a:gd name="connsiteX28" fmla="*/ 619660 w 1954476"/>
                  <a:gd name="connsiteY28" fmla="*/ 712656 h 1354454"/>
                  <a:gd name="connsiteX29" fmla="*/ 1119019 w 1954476"/>
                  <a:gd name="connsiteY29" fmla="*/ 308097 h 1354454"/>
                  <a:gd name="connsiteX30" fmla="*/ 1620853 w 1954476"/>
                  <a:gd name="connsiteY30" fmla="*/ 756451 h 1354454"/>
                  <a:gd name="connsiteX31" fmla="*/ 1613996 w 1954476"/>
                  <a:gd name="connsiteY31" fmla="*/ 827263 h 1354454"/>
                  <a:gd name="connsiteX32" fmla="*/ 1905000 w 1954476"/>
                  <a:gd name="connsiteY32" fmla="*/ 1097220 h 1354454"/>
                  <a:gd name="connsiteX33" fmla="*/ 1676391 w 1954476"/>
                  <a:gd name="connsiteY33" fmla="*/ 1354050 h 1354454"/>
                  <a:gd name="connsiteX34" fmla="*/ 1674918 w 1954476"/>
                  <a:gd name="connsiteY34" fmla="*/ 1354454 h 1354454"/>
                  <a:gd name="connsiteX35" fmla="*/ 391518 w 1954476"/>
                  <a:gd name="connsiteY35" fmla="*/ 1354454 h 1354454"/>
                  <a:gd name="connsiteX36" fmla="*/ 311827 w 1954476"/>
                  <a:gd name="connsiteY36" fmla="*/ 1354454 h 1354454"/>
                  <a:gd name="connsiteX37" fmla="*/ 295528 w 1954476"/>
                  <a:gd name="connsiteY37" fmla="*/ 1352610 h 1354454"/>
                  <a:gd name="connsiteX38" fmla="*/ 277057 w 1954476"/>
                  <a:gd name="connsiteY38" fmla="*/ 1354454 h 1354454"/>
                  <a:gd name="connsiteX39" fmla="*/ 0 w 1954476"/>
                  <a:gd name="connsiteY39" fmla="*/ 1079952 h 1354454"/>
                  <a:gd name="connsiteX40" fmla="*/ 166066 w 1954476"/>
                  <a:gd name="connsiteY40" fmla="*/ 828713 h 1354454"/>
                  <a:gd name="connsiteX41" fmla="*/ 258254 w 1954476"/>
                  <a:gd name="connsiteY41" fmla="*/ 684105 h 1354454"/>
                  <a:gd name="connsiteX42" fmla="*/ 290741 w 1954476"/>
                  <a:gd name="connsiteY42" fmla="*/ 676597 h 1354454"/>
                  <a:gd name="connsiteX43" fmla="*/ 364732 w 1954476"/>
                  <a:gd name="connsiteY43" fmla="*/ 695389 h 1354454"/>
                  <a:gd name="connsiteX44" fmla="*/ 762050 w 1954476"/>
                  <a:gd name="connsiteY44" fmla="*/ 290829 h 1354454"/>
                  <a:gd name="connsiteX45" fmla="*/ 1917580 w 1954476"/>
                  <a:gd name="connsiteY45" fmla="*/ 218536 h 1354454"/>
                  <a:gd name="connsiteX46" fmla="*/ 1932912 w 1954476"/>
                  <a:gd name="connsiteY46" fmla="*/ 255552 h 1354454"/>
                  <a:gd name="connsiteX47" fmla="*/ 1784847 w 1954476"/>
                  <a:gd name="connsiteY47" fmla="*/ 316883 h 1354454"/>
                  <a:gd name="connsiteX48" fmla="*/ 1769514 w 1954476"/>
                  <a:gd name="connsiteY48" fmla="*/ 279867 h 1354454"/>
                  <a:gd name="connsiteX49" fmla="*/ 1223391 w 1954476"/>
                  <a:gd name="connsiteY49" fmla="*/ 218536 h 1354454"/>
                  <a:gd name="connsiteX50" fmla="*/ 1371457 w 1954476"/>
                  <a:gd name="connsiteY50" fmla="*/ 279867 h 1354454"/>
                  <a:gd name="connsiteX51" fmla="*/ 1356124 w 1954476"/>
                  <a:gd name="connsiteY51" fmla="*/ 316883 h 1354454"/>
                  <a:gd name="connsiteX52" fmla="*/ 1208059 w 1954476"/>
                  <a:gd name="connsiteY52" fmla="*/ 255552 h 1354454"/>
                  <a:gd name="connsiteX53" fmla="*/ 1570485 w 1954476"/>
                  <a:gd name="connsiteY53" fmla="*/ 183659 h 1354454"/>
                  <a:gd name="connsiteX54" fmla="*/ 1770817 w 1954476"/>
                  <a:gd name="connsiteY54" fmla="*/ 383991 h 1354454"/>
                  <a:gd name="connsiteX55" fmla="*/ 1610859 w 1954476"/>
                  <a:gd name="connsiteY55" fmla="*/ 580252 h 1354454"/>
                  <a:gd name="connsiteX56" fmla="*/ 1602477 w 1954476"/>
                  <a:gd name="connsiteY56" fmla="*/ 581097 h 1354454"/>
                  <a:gd name="connsiteX57" fmla="*/ 1597893 w 1954476"/>
                  <a:gd name="connsiteY57" fmla="*/ 567902 h 1354454"/>
                  <a:gd name="connsiteX58" fmla="*/ 1416075 w 1954476"/>
                  <a:gd name="connsiteY58" fmla="*/ 370640 h 1354454"/>
                  <a:gd name="connsiteX59" fmla="*/ 1376704 w 1954476"/>
                  <a:gd name="connsiteY59" fmla="*/ 351547 h 1354454"/>
                  <a:gd name="connsiteX60" fmla="*/ 1385897 w 1954476"/>
                  <a:gd name="connsiteY60" fmla="*/ 306012 h 1354454"/>
                  <a:gd name="connsiteX61" fmla="*/ 1570485 w 1954476"/>
                  <a:gd name="connsiteY61" fmla="*/ 183659 h 1354454"/>
                  <a:gd name="connsiteX62" fmla="*/ 1827842 w 1954476"/>
                  <a:gd name="connsiteY62" fmla="*/ 98303 h 1354454"/>
                  <a:gd name="connsiteX63" fmla="*/ 1856173 w 1954476"/>
                  <a:gd name="connsiteY63" fmla="*/ 126634 h 1354454"/>
                  <a:gd name="connsiteX64" fmla="*/ 1742849 w 1954476"/>
                  <a:gd name="connsiteY64" fmla="*/ 239959 h 1354454"/>
                  <a:gd name="connsiteX65" fmla="*/ 1714518 w 1954476"/>
                  <a:gd name="connsiteY65" fmla="*/ 211627 h 1354454"/>
                  <a:gd name="connsiteX66" fmla="*/ 1313129 w 1954476"/>
                  <a:gd name="connsiteY66" fmla="*/ 98303 h 1354454"/>
                  <a:gd name="connsiteX67" fmla="*/ 1426454 w 1954476"/>
                  <a:gd name="connsiteY67" fmla="*/ 211627 h 1354454"/>
                  <a:gd name="connsiteX68" fmla="*/ 1398122 w 1954476"/>
                  <a:gd name="connsiteY68" fmla="*/ 239958 h 1354454"/>
                  <a:gd name="connsiteX69" fmla="*/ 1284798 w 1954476"/>
                  <a:gd name="connsiteY69" fmla="*/ 126634 h 1354454"/>
                  <a:gd name="connsiteX70" fmla="*/ 1698924 w 1954476"/>
                  <a:gd name="connsiteY70" fmla="*/ 21563 h 1354454"/>
                  <a:gd name="connsiteX71" fmla="*/ 1735941 w 1954476"/>
                  <a:gd name="connsiteY71" fmla="*/ 36896 h 1354454"/>
                  <a:gd name="connsiteX72" fmla="*/ 1674609 w 1954476"/>
                  <a:gd name="connsiteY72" fmla="*/ 184962 h 1354454"/>
                  <a:gd name="connsiteX73" fmla="*/ 1637593 w 1954476"/>
                  <a:gd name="connsiteY73" fmla="*/ 169629 h 1354454"/>
                  <a:gd name="connsiteX74" fmla="*/ 1442047 w 1954476"/>
                  <a:gd name="connsiteY74" fmla="*/ 21563 h 1354454"/>
                  <a:gd name="connsiteX75" fmla="*/ 1503378 w 1954476"/>
                  <a:gd name="connsiteY75" fmla="*/ 169629 h 1354454"/>
                  <a:gd name="connsiteX76" fmla="*/ 1466362 w 1954476"/>
                  <a:gd name="connsiteY76" fmla="*/ 184962 h 1354454"/>
                  <a:gd name="connsiteX77" fmla="*/ 1405031 w 1954476"/>
                  <a:gd name="connsiteY77" fmla="*/ 36896 h 1354454"/>
                  <a:gd name="connsiteX78" fmla="*/ 1550452 w 1954476"/>
                  <a:gd name="connsiteY78" fmla="*/ 0 h 1354454"/>
                  <a:gd name="connsiteX79" fmla="*/ 1590519 w 1954476"/>
                  <a:gd name="connsiteY79" fmla="*/ 0 h 1354454"/>
                  <a:gd name="connsiteX80" fmla="*/ 1590519 w 1954476"/>
                  <a:gd name="connsiteY80" fmla="*/ 160265 h 1354454"/>
                  <a:gd name="connsiteX81" fmla="*/ 1550452 w 1954476"/>
                  <a:gd name="connsiteY81" fmla="*/ 160265 h 135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954476" h="1354454">
                    <a:moveTo>
                      <a:pt x="1674609" y="583020"/>
                    </a:moveTo>
                    <a:lnTo>
                      <a:pt x="1735940" y="731085"/>
                    </a:lnTo>
                    <a:lnTo>
                      <a:pt x="1698924" y="746418"/>
                    </a:lnTo>
                    <a:lnTo>
                      <a:pt x="1637593" y="598352"/>
                    </a:lnTo>
                    <a:close/>
                    <a:moveTo>
                      <a:pt x="1742849" y="528022"/>
                    </a:moveTo>
                    <a:lnTo>
                      <a:pt x="1856173" y="641347"/>
                    </a:lnTo>
                    <a:lnTo>
                      <a:pt x="1827842" y="669678"/>
                    </a:lnTo>
                    <a:lnTo>
                      <a:pt x="1714518" y="556354"/>
                    </a:lnTo>
                    <a:close/>
                    <a:moveTo>
                      <a:pt x="1784847" y="451098"/>
                    </a:moveTo>
                    <a:lnTo>
                      <a:pt x="1932912" y="512429"/>
                    </a:lnTo>
                    <a:lnTo>
                      <a:pt x="1917580" y="549445"/>
                    </a:lnTo>
                    <a:lnTo>
                      <a:pt x="1769514" y="488115"/>
                    </a:lnTo>
                    <a:close/>
                    <a:moveTo>
                      <a:pt x="1794211" y="363957"/>
                    </a:moveTo>
                    <a:lnTo>
                      <a:pt x="1954476" y="363957"/>
                    </a:lnTo>
                    <a:lnTo>
                      <a:pt x="1954476" y="404024"/>
                    </a:lnTo>
                    <a:lnTo>
                      <a:pt x="1794211" y="404024"/>
                    </a:lnTo>
                    <a:close/>
                    <a:moveTo>
                      <a:pt x="762050" y="290829"/>
                    </a:moveTo>
                    <a:cubicBezTo>
                      <a:pt x="812040" y="290829"/>
                      <a:pt x="859885" y="301144"/>
                      <a:pt x="903473" y="321184"/>
                    </a:cubicBezTo>
                    <a:cubicBezTo>
                      <a:pt x="730258" y="380760"/>
                      <a:pt x="603600" y="523941"/>
                      <a:pt x="585077" y="695389"/>
                    </a:cubicBezTo>
                    <a:cubicBezTo>
                      <a:pt x="555015" y="681246"/>
                      <a:pt x="523161" y="674762"/>
                      <a:pt x="492085" y="676597"/>
                    </a:cubicBezTo>
                    <a:cubicBezTo>
                      <a:pt x="478256" y="677413"/>
                      <a:pt x="464582" y="679876"/>
                      <a:pt x="451254" y="684105"/>
                    </a:cubicBezTo>
                    <a:cubicBezTo>
                      <a:pt x="388013" y="704171"/>
                      <a:pt x="346782" y="759481"/>
                      <a:pt x="335390" y="828713"/>
                    </a:cubicBezTo>
                    <a:cubicBezTo>
                      <a:pt x="212461" y="870829"/>
                      <a:pt x="126675" y="967493"/>
                      <a:pt x="126675" y="1079952"/>
                    </a:cubicBezTo>
                    <a:cubicBezTo>
                      <a:pt x="126675" y="1182326"/>
                      <a:pt x="197764" y="1271611"/>
                      <a:pt x="303681" y="1317622"/>
                    </a:cubicBezTo>
                    <a:cubicBezTo>
                      <a:pt x="217122" y="1268437"/>
                      <a:pt x="161258" y="1187971"/>
                      <a:pt x="161258" y="1097220"/>
                    </a:cubicBezTo>
                    <a:cubicBezTo>
                      <a:pt x="161258" y="984760"/>
                      <a:pt x="247043" y="888097"/>
                      <a:pt x="369973" y="845981"/>
                    </a:cubicBezTo>
                    <a:cubicBezTo>
                      <a:pt x="381365" y="776748"/>
                      <a:pt x="422596" y="721439"/>
                      <a:pt x="485836" y="701373"/>
                    </a:cubicBezTo>
                    <a:cubicBezTo>
                      <a:pt x="499165" y="697143"/>
                      <a:pt x="512839" y="694680"/>
                      <a:pt x="526668" y="693864"/>
                    </a:cubicBezTo>
                    <a:cubicBezTo>
                      <a:pt x="557744" y="692030"/>
                      <a:pt x="589597" y="698514"/>
                      <a:pt x="619660" y="712656"/>
                    </a:cubicBezTo>
                    <a:cubicBezTo>
                      <a:pt x="644192" y="485584"/>
                      <a:pt x="858407" y="308097"/>
                      <a:pt x="1119019" y="308097"/>
                    </a:cubicBezTo>
                    <a:cubicBezTo>
                      <a:pt x="1396174" y="308097"/>
                      <a:pt x="1620853" y="508832"/>
                      <a:pt x="1620853" y="756451"/>
                    </a:cubicBezTo>
                    <a:cubicBezTo>
                      <a:pt x="1620853" y="780577"/>
                      <a:pt x="1618720" y="804257"/>
                      <a:pt x="1613996" y="827263"/>
                    </a:cubicBezTo>
                    <a:cubicBezTo>
                      <a:pt x="1779161" y="847977"/>
                      <a:pt x="1905000" y="961013"/>
                      <a:pt x="1905000" y="1097220"/>
                    </a:cubicBezTo>
                    <a:cubicBezTo>
                      <a:pt x="1905000" y="1215595"/>
                      <a:pt x="1809952" y="1316469"/>
                      <a:pt x="1676391" y="1354050"/>
                    </a:cubicBezTo>
                    <a:lnTo>
                      <a:pt x="1674918" y="1354454"/>
                    </a:lnTo>
                    <a:lnTo>
                      <a:pt x="391518" y="1354454"/>
                    </a:lnTo>
                    <a:lnTo>
                      <a:pt x="311827" y="1354454"/>
                    </a:lnTo>
                    <a:lnTo>
                      <a:pt x="295528" y="1352610"/>
                    </a:lnTo>
                    <a:cubicBezTo>
                      <a:pt x="289467" y="1354251"/>
                      <a:pt x="283286" y="1354454"/>
                      <a:pt x="277057" y="1354454"/>
                    </a:cubicBezTo>
                    <a:cubicBezTo>
                      <a:pt x="124043" y="1354454"/>
                      <a:pt x="0" y="1231555"/>
                      <a:pt x="0" y="1079952"/>
                    </a:cubicBezTo>
                    <a:cubicBezTo>
                      <a:pt x="0" y="967493"/>
                      <a:pt x="68256" y="870829"/>
                      <a:pt x="166066" y="828713"/>
                    </a:cubicBezTo>
                    <a:cubicBezTo>
                      <a:pt x="175130" y="759481"/>
                      <a:pt x="207937" y="704171"/>
                      <a:pt x="258254" y="684105"/>
                    </a:cubicBezTo>
                    <a:cubicBezTo>
                      <a:pt x="268858" y="679876"/>
                      <a:pt x="279738" y="677413"/>
                      <a:pt x="290741" y="676597"/>
                    </a:cubicBezTo>
                    <a:cubicBezTo>
                      <a:pt x="315468" y="674762"/>
                      <a:pt x="340812" y="681246"/>
                      <a:pt x="364732" y="695389"/>
                    </a:cubicBezTo>
                    <a:cubicBezTo>
                      <a:pt x="384251" y="468317"/>
                      <a:pt x="554691" y="290829"/>
                      <a:pt x="762050" y="290829"/>
                    </a:cubicBezTo>
                    <a:close/>
                    <a:moveTo>
                      <a:pt x="1917580" y="218536"/>
                    </a:moveTo>
                    <a:lnTo>
                      <a:pt x="1932912" y="255552"/>
                    </a:lnTo>
                    <a:lnTo>
                      <a:pt x="1784847" y="316883"/>
                    </a:lnTo>
                    <a:lnTo>
                      <a:pt x="1769514" y="279867"/>
                    </a:lnTo>
                    <a:close/>
                    <a:moveTo>
                      <a:pt x="1223391" y="218536"/>
                    </a:moveTo>
                    <a:lnTo>
                      <a:pt x="1371457" y="279867"/>
                    </a:lnTo>
                    <a:lnTo>
                      <a:pt x="1356124" y="316883"/>
                    </a:lnTo>
                    <a:lnTo>
                      <a:pt x="1208059" y="255552"/>
                    </a:lnTo>
                    <a:close/>
                    <a:moveTo>
                      <a:pt x="1570485" y="183659"/>
                    </a:moveTo>
                    <a:cubicBezTo>
                      <a:pt x="1681126" y="183659"/>
                      <a:pt x="1770817" y="273350"/>
                      <a:pt x="1770817" y="383991"/>
                    </a:cubicBezTo>
                    <a:cubicBezTo>
                      <a:pt x="1770817" y="480801"/>
                      <a:pt x="1702147" y="561572"/>
                      <a:pt x="1610859" y="580252"/>
                    </a:cubicBezTo>
                    <a:lnTo>
                      <a:pt x="1602477" y="581097"/>
                    </a:lnTo>
                    <a:lnTo>
                      <a:pt x="1597893" y="567902"/>
                    </a:lnTo>
                    <a:cubicBezTo>
                      <a:pt x="1559801" y="487442"/>
                      <a:pt x="1496169" y="418983"/>
                      <a:pt x="1416075" y="370640"/>
                    </a:cubicBezTo>
                    <a:lnTo>
                      <a:pt x="1376704" y="351547"/>
                    </a:lnTo>
                    <a:lnTo>
                      <a:pt x="1385897" y="306012"/>
                    </a:lnTo>
                    <a:cubicBezTo>
                      <a:pt x="1416309" y="234110"/>
                      <a:pt x="1487505" y="183659"/>
                      <a:pt x="1570485" y="183659"/>
                    </a:cubicBezTo>
                    <a:close/>
                    <a:moveTo>
                      <a:pt x="1827842" y="98303"/>
                    </a:moveTo>
                    <a:lnTo>
                      <a:pt x="1856173" y="126634"/>
                    </a:lnTo>
                    <a:lnTo>
                      <a:pt x="1742849" y="239959"/>
                    </a:lnTo>
                    <a:lnTo>
                      <a:pt x="1714518" y="211627"/>
                    </a:lnTo>
                    <a:close/>
                    <a:moveTo>
                      <a:pt x="1313129" y="98303"/>
                    </a:moveTo>
                    <a:lnTo>
                      <a:pt x="1426454" y="211627"/>
                    </a:lnTo>
                    <a:lnTo>
                      <a:pt x="1398122" y="239958"/>
                    </a:lnTo>
                    <a:lnTo>
                      <a:pt x="1284798" y="126634"/>
                    </a:lnTo>
                    <a:close/>
                    <a:moveTo>
                      <a:pt x="1698924" y="21563"/>
                    </a:moveTo>
                    <a:lnTo>
                      <a:pt x="1735941" y="36896"/>
                    </a:lnTo>
                    <a:lnTo>
                      <a:pt x="1674609" y="184962"/>
                    </a:lnTo>
                    <a:lnTo>
                      <a:pt x="1637593" y="169629"/>
                    </a:lnTo>
                    <a:close/>
                    <a:moveTo>
                      <a:pt x="1442047" y="21563"/>
                    </a:moveTo>
                    <a:lnTo>
                      <a:pt x="1503378" y="169629"/>
                    </a:lnTo>
                    <a:lnTo>
                      <a:pt x="1466362" y="184962"/>
                    </a:lnTo>
                    <a:lnTo>
                      <a:pt x="1405031" y="36896"/>
                    </a:lnTo>
                    <a:close/>
                    <a:moveTo>
                      <a:pt x="1550452" y="0"/>
                    </a:moveTo>
                    <a:lnTo>
                      <a:pt x="1590519" y="0"/>
                    </a:lnTo>
                    <a:lnTo>
                      <a:pt x="1590519" y="160265"/>
                    </a:lnTo>
                    <a:lnTo>
                      <a:pt x="1550452" y="160265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798195" y="3686810"/>
            <a:ext cx="3779520" cy="1459230"/>
            <a:chOff x="1257" y="5806"/>
            <a:chExt cx="5952" cy="2298"/>
          </a:xfrm>
        </p:grpSpPr>
        <p:cxnSp>
          <p:nvCxnSpPr>
            <p:cNvPr id="35" name="直接连接符 34"/>
            <p:cNvCxnSpPr>
              <a:endCxn id="11" idx="6"/>
            </p:cNvCxnSpPr>
            <p:nvPr/>
          </p:nvCxnSpPr>
          <p:spPr>
            <a:xfrm flipH="1">
              <a:off x="4643" y="6256"/>
              <a:ext cx="2567" cy="69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组合 82"/>
            <p:cNvGrpSpPr/>
            <p:nvPr/>
          </p:nvGrpSpPr>
          <p:grpSpPr>
            <a:xfrm>
              <a:off x="1257" y="5806"/>
              <a:ext cx="3386" cy="2298"/>
              <a:chOff x="1257" y="5806"/>
              <a:chExt cx="3386" cy="229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2345" y="5806"/>
                <a:ext cx="2298" cy="2298"/>
                <a:chOff x="4184106" y="2952206"/>
                <a:chExt cx="3823790" cy="3823790"/>
              </a:xfrm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4184106" y="2952206"/>
                  <a:ext cx="3823790" cy="3823790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n w="9525">
                  <a:noFill/>
                </a:ln>
                <a:effectLst>
                  <a:softEdge rad="190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4710169" y="3478269"/>
                  <a:ext cx="2771663" cy="2771663"/>
                  <a:chOff x="2193191" y="1899415"/>
                  <a:chExt cx="2421376" cy="2421376"/>
                </a:xfrm>
                <a:effectLst/>
              </p:grpSpPr>
              <p:sp>
                <p:nvSpPr>
                  <p:cNvPr id="13" name="椭圆 12"/>
                  <p:cNvSpPr/>
                  <p:nvPr/>
                </p:nvSpPr>
                <p:spPr>
                  <a:xfrm>
                    <a:off x="2193191" y="1899415"/>
                    <a:ext cx="2421376" cy="2421376"/>
                  </a:xfrm>
                  <a:prstGeom prst="ellipse">
                    <a:avLst/>
                  </a:prstGeom>
                  <a:solidFill>
                    <a:srgbClr val="1A3F6C"/>
                  </a:solidFill>
                  <a:ln w="31750"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ln>
                  <a:effectLst>
                    <a:innerShdw blurRad="127000" dist="63500" dir="13500000">
                      <a:schemeClr val="accent1">
                        <a:lumMod val="50000"/>
                        <a:alpha val="85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" name="椭圆 13"/>
                  <p:cNvSpPr/>
                  <p:nvPr/>
                </p:nvSpPr>
                <p:spPr>
                  <a:xfrm>
                    <a:off x="2386802" y="2093026"/>
                    <a:ext cx="2034160" cy="203416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50800">
                    <a:noFill/>
                  </a:ln>
                  <a:effectLst>
                    <a:outerShdw blurRad="76200" dist="38100" dir="2700000" algn="tl" rotWithShape="0">
                      <a:schemeClr val="accent1">
                        <a:lumMod val="50000"/>
                        <a:alpha val="64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softEdge">
                    <a:bevelT w="31750" h="1270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0" name="TextBox 37"/>
              <p:cNvSpPr txBox="1"/>
              <p:nvPr/>
            </p:nvSpPr>
            <p:spPr>
              <a:xfrm>
                <a:off x="2794" y="6513"/>
                <a:ext cx="1403" cy="951"/>
              </a:xfrm>
              <a:prstGeom prst="rect">
                <a:avLst/>
              </a:prstGeom>
              <a:noFill/>
            </p:spPr>
            <p:txBody>
              <a:bodyPr wrap="square" lIns="112274" tIns="56136" rIns="112274" bIns="56136" rtlCol="0">
                <a:spAutoFit/>
              </a:bodyPr>
              <a:lstStyle/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共享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单车</a:t>
                </a:r>
                <a:endPara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0" name="单车"/>
              <p:cNvSpPr/>
              <p:nvPr/>
            </p:nvSpPr>
            <p:spPr bwMode="auto">
              <a:xfrm>
                <a:off x="1257" y="6513"/>
                <a:ext cx="1224" cy="897"/>
              </a:xfrm>
              <a:custGeom>
                <a:avLst/>
                <a:gdLst/>
                <a:ahLst/>
                <a:cxnLst/>
                <a:rect l="0" t="0" r="r" b="b"/>
                <a:pathLst>
                  <a:path w="14620875" h="8575674">
                    <a:moveTo>
                      <a:pt x="6527800" y="5414962"/>
                    </a:moveTo>
                    <a:cubicBezTo>
                      <a:pt x="6261267" y="5414962"/>
                      <a:pt x="6045200" y="5647021"/>
                      <a:pt x="6045200" y="5933281"/>
                    </a:cubicBezTo>
                    <a:cubicBezTo>
                      <a:pt x="6045200" y="6219541"/>
                      <a:pt x="6261267" y="6451600"/>
                      <a:pt x="6527800" y="6451600"/>
                    </a:cubicBezTo>
                    <a:cubicBezTo>
                      <a:pt x="6794333" y="6451600"/>
                      <a:pt x="7010400" y="6219541"/>
                      <a:pt x="7010400" y="5933281"/>
                    </a:cubicBezTo>
                    <a:cubicBezTo>
                      <a:pt x="7010400" y="5647021"/>
                      <a:pt x="6794333" y="5414962"/>
                      <a:pt x="6527800" y="5414962"/>
                    </a:cubicBezTo>
                    <a:close/>
                    <a:moveTo>
                      <a:pt x="3560879" y="4078288"/>
                    </a:moveTo>
                    <a:cubicBezTo>
                      <a:pt x="3316816" y="4659889"/>
                      <a:pt x="3087772" y="5215226"/>
                      <a:pt x="2993902" y="5440362"/>
                    </a:cubicBezTo>
                    <a:cubicBezTo>
                      <a:pt x="2963863" y="5500399"/>
                      <a:pt x="2993902" y="5564187"/>
                      <a:pt x="3084017" y="5564187"/>
                    </a:cubicBezTo>
                    <a:cubicBezTo>
                      <a:pt x="3455744" y="5564187"/>
                      <a:pt x="3970154" y="5564187"/>
                      <a:pt x="4454526" y="5564187"/>
                    </a:cubicBezTo>
                    <a:cubicBezTo>
                      <a:pt x="4375675" y="4937558"/>
                      <a:pt x="4037741" y="4400983"/>
                      <a:pt x="3560879" y="4078288"/>
                    </a:cubicBezTo>
                    <a:close/>
                    <a:moveTo>
                      <a:pt x="2532716" y="3762374"/>
                    </a:moveTo>
                    <a:cubicBezTo>
                      <a:pt x="1459205" y="3762374"/>
                      <a:pt x="592138" y="4697272"/>
                      <a:pt x="592138" y="5849937"/>
                    </a:cubicBezTo>
                    <a:cubicBezTo>
                      <a:pt x="592138" y="7002602"/>
                      <a:pt x="1459205" y="7937499"/>
                      <a:pt x="2532716" y="7937499"/>
                    </a:cubicBezTo>
                    <a:cubicBezTo>
                      <a:pt x="3512388" y="7937499"/>
                      <a:pt x="4326905" y="7152786"/>
                      <a:pt x="4454526" y="6135287"/>
                    </a:cubicBezTo>
                    <a:cubicBezTo>
                      <a:pt x="3602473" y="6135287"/>
                      <a:pt x="2641568" y="6135287"/>
                      <a:pt x="2532716" y="6135287"/>
                    </a:cubicBezTo>
                    <a:cubicBezTo>
                      <a:pt x="2386328" y="6135287"/>
                      <a:pt x="2266215" y="6007630"/>
                      <a:pt x="2269968" y="5849937"/>
                    </a:cubicBezTo>
                    <a:cubicBezTo>
                      <a:pt x="2269968" y="5812391"/>
                      <a:pt x="2281229" y="5771090"/>
                      <a:pt x="2296243" y="5733544"/>
                    </a:cubicBezTo>
                    <a:cubicBezTo>
                      <a:pt x="2352546" y="5605887"/>
                      <a:pt x="2709132" y="4738572"/>
                      <a:pt x="3080732" y="3844976"/>
                    </a:cubicBezTo>
                    <a:cubicBezTo>
                      <a:pt x="2904316" y="3792411"/>
                      <a:pt x="2724146" y="3762374"/>
                      <a:pt x="2532716" y="3762374"/>
                    </a:cubicBezTo>
                    <a:close/>
                    <a:moveTo>
                      <a:pt x="12087730" y="3762374"/>
                    </a:moveTo>
                    <a:cubicBezTo>
                      <a:pt x="11847522" y="3762374"/>
                      <a:pt x="11614821" y="3811184"/>
                      <a:pt x="11397132" y="3897540"/>
                    </a:cubicBezTo>
                    <a:cubicBezTo>
                      <a:pt x="11851275" y="4776119"/>
                      <a:pt x="12260379" y="5568341"/>
                      <a:pt x="12327938" y="5703507"/>
                    </a:cubicBezTo>
                    <a:cubicBezTo>
                      <a:pt x="12395496" y="5842427"/>
                      <a:pt x="12350457" y="6015139"/>
                      <a:pt x="12222847" y="6090232"/>
                    </a:cubicBezTo>
                    <a:cubicBezTo>
                      <a:pt x="12095236" y="6165324"/>
                      <a:pt x="11933847" y="6116514"/>
                      <a:pt x="11862535" y="5977593"/>
                    </a:cubicBezTo>
                    <a:cubicBezTo>
                      <a:pt x="11764951" y="5786108"/>
                      <a:pt x="11374613" y="4997640"/>
                      <a:pt x="10942989" y="4167872"/>
                    </a:cubicBezTo>
                    <a:cubicBezTo>
                      <a:pt x="10462573" y="4547087"/>
                      <a:pt x="10147300" y="5159089"/>
                      <a:pt x="10147300" y="5849937"/>
                    </a:cubicBezTo>
                    <a:cubicBezTo>
                      <a:pt x="10147300" y="7002602"/>
                      <a:pt x="11018054" y="7937499"/>
                      <a:pt x="12087730" y="7937499"/>
                    </a:cubicBezTo>
                    <a:cubicBezTo>
                      <a:pt x="13161159" y="7937499"/>
                      <a:pt x="14031913" y="7002602"/>
                      <a:pt x="14031913" y="5849937"/>
                    </a:cubicBezTo>
                    <a:cubicBezTo>
                      <a:pt x="14031913" y="4697272"/>
                      <a:pt x="13161159" y="3762374"/>
                      <a:pt x="12087730" y="3762374"/>
                    </a:cubicBezTo>
                    <a:close/>
                    <a:moveTo>
                      <a:pt x="4318664" y="2332741"/>
                    </a:moveTo>
                    <a:cubicBezTo>
                      <a:pt x="4297073" y="2331333"/>
                      <a:pt x="4275482" y="2351984"/>
                      <a:pt x="4254829" y="2398919"/>
                    </a:cubicBezTo>
                    <a:cubicBezTo>
                      <a:pt x="4206014" y="2522826"/>
                      <a:pt x="4018265" y="2973398"/>
                      <a:pt x="3800475" y="3495311"/>
                    </a:cubicBezTo>
                    <a:cubicBezTo>
                      <a:pt x="4483883" y="3919600"/>
                      <a:pt x="4964522" y="4678062"/>
                      <a:pt x="5050887" y="5564187"/>
                    </a:cubicBezTo>
                    <a:cubicBezTo>
                      <a:pt x="5264922" y="5564187"/>
                      <a:pt x="5445161" y="5564187"/>
                      <a:pt x="5580341" y="5564187"/>
                    </a:cubicBezTo>
                    <a:cubicBezTo>
                      <a:pt x="5625401" y="5421506"/>
                      <a:pt x="5700500" y="5293844"/>
                      <a:pt x="5794375" y="5184956"/>
                    </a:cubicBezTo>
                    <a:cubicBezTo>
                      <a:pt x="5565321" y="4730629"/>
                      <a:pt x="4896932" y="3427725"/>
                      <a:pt x="4382499" y="2398919"/>
                    </a:cubicBezTo>
                    <a:cubicBezTo>
                      <a:pt x="4361846" y="2357617"/>
                      <a:pt x="4340255" y="2334149"/>
                      <a:pt x="4318664" y="2332741"/>
                    </a:cubicBezTo>
                    <a:close/>
                    <a:moveTo>
                      <a:pt x="5106915" y="2192338"/>
                    </a:moveTo>
                    <a:cubicBezTo>
                      <a:pt x="4930494" y="2192338"/>
                      <a:pt x="4911726" y="2248665"/>
                      <a:pt x="4960523" y="2338788"/>
                    </a:cubicBezTo>
                    <a:cubicBezTo>
                      <a:pt x="5823858" y="4043617"/>
                      <a:pt x="6120395" y="4629416"/>
                      <a:pt x="6248019" y="4888520"/>
                    </a:cubicBezTo>
                    <a:cubicBezTo>
                      <a:pt x="6338106" y="4862234"/>
                      <a:pt x="6431947" y="4847214"/>
                      <a:pt x="6529541" y="4847214"/>
                    </a:cubicBezTo>
                    <a:cubicBezTo>
                      <a:pt x="6743498" y="4847214"/>
                      <a:pt x="6938687" y="4918561"/>
                      <a:pt x="7103847" y="5038725"/>
                    </a:cubicBezTo>
                    <a:cubicBezTo>
                      <a:pt x="7103847" y="5038725"/>
                      <a:pt x="9735142" y="2879527"/>
                      <a:pt x="9971621" y="2688015"/>
                    </a:cubicBezTo>
                    <a:cubicBezTo>
                      <a:pt x="10076723" y="2601647"/>
                      <a:pt x="10091737" y="2488993"/>
                      <a:pt x="10039186" y="2387605"/>
                    </a:cubicBezTo>
                    <a:cubicBezTo>
                      <a:pt x="10039186" y="2387605"/>
                      <a:pt x="10009157" y="2338788"/>
                      <a:pt x="9986635" y="2289971"/>
                    </a:cubicBezTo>
                    <a:cubicBezTo>
                      <a:pt x="9952853" y="2226134"/>
                      <a:pt x="9904055" y="2192338"/>
                      <a:pt x="9791447" y="2192338"/>
                    </a:cubicBezTo>
                    <a:cubicBezTo>
                      <a:pt x="9464881" y="2192338"/>
                      <a:pt x="5429727" y="2192338"/>
                      <a:pt x="5106915" y="2192338"/>
                    </a:cubicBezTo>
                    <a:close/>
                    <a:moveTo>
                      <a:pt x="7445538" y="0"/>
                    </a:moveTo>
                    <a:cubicBezTo>
                      <a:pt x="7914637" y="0"/>
                      <a:pt x="9847324" y="0"/>
                      <a:pt x="10023705" y="0"/>
                    </a:cubicBezTo>
                    <a:cubicBezTo>
                      <a:pt x="10170064" y="0"/>
                      <a:pt x="10297659" y="127659"/>
                      <a:pt x="10297659" y="285355"/>
                    </a:cubicBezTo>
                    <a:cubicBezTo>
                      <a:pt x="10297659" y="443051"/>
                      <a:pt x="10222603" y="525654"/>
                      <a:pt x="10147547" y="634540"/>
                    </a:cubicBezTo>
                    <a:cubicBezTo>
                      <a:pt x="10016200" y="833537"/>
                      <a:pt x="9959908" y="1051308"/>
                      <a:pt x="10091256" y="1336664"/>
                    </a:cubicBezTo>
                    <a:cubicBezTo>
                      <a:pt x="10162559" y="1486851"/>
                      <a:pt x="10624152" y="2387973"/>
                      <a:pt x="11108262" y="3337905"/>
                    </a:cubicBezTo>
                    <a:cubicBezTo>
                      <a:pt x="11412238" y="3198982"/>
                      <a:pt x="11742484" y="3123889"/>
                      <a:pt x="12087741" y="3123889"/>
                    </a:cubicBezTo>
                    <a:cubicBezTo>
                      <a:pt x="13487532" y="3123889"/>
                      <a:pt x="14620875" y="4344157"/>
                      <a:pt x="14620875" y="5849781"/>
                    </a:cubicBezTo>
                    <a:cubicBezTo>
                      <a:pt x="14620875" y="7355405"/>
                      <a:pt x="13487532" y="8575674"/>
                      <a:pt x="12087741" y="8575674"/>
                    </a:cubicBezTo>
                    <a:cubicBezTo>
                      <a:pt x="10691702" y="8575674"/>
                      <a:pt x="9558359" y="7355405"/>
                      <a:pt x="9558359" y="5849781"/>
                    </a:cubicBezTo>
                    <a:cubicBezTo>
                      <a:pt x="9558359" y="4929886"/>
                      <a:pt x="9978672" y="4103858"/>
                      <a:pt x="10657927" y="3600732"/>
                    </a:cubicBezTo>
                    <a:cubicBezTo>
                      <a:pt x="10571613" y="3439281"/>
                      <a:pt x="10492804" y="3281585"/>
                      <a:pt x="10492804" y="3281585"/>
                    </a:cubicBezTo>
                    <a:cubicBezTo>
                      <a:pt x="10440265" y="3180209"/>
                      <a:pt x="10290154" y="3138907"/>
                      <a:pt x="10188828" y="3225265"/>
                    </a:cubicBezTo>
                    <a:cubicBezTo>
                      <a:pt x="9269394" y="3979954"/>
                      <a:pt x="7843334" y="5155166"/>
                      <a:pt x="7445538" y="5478068"/>
                    </a:cubicBezTo>
                    <a:cubicBezTo>
                      <a:pt x="7505582" y="5616991"/>
                      <a:pt x="7539358" y="5770933"/>
                      <a:pt x="7539358" y="5932384"/>
                    </a:cubicBezTo>
                    <a:cubicBezTo>
                      <a:pt x="7539358" y="6533132"/>
                      <a:pt x="7085271" y="7021239"/>
                      <a:pt x="6529858" y="7021239"/>
                    </a:cubicBezTo>
                    <a:cubicBezTo>
                      <a:pt x="6034490" y="7021239"/>
                      <a:pt x="5625435" y="6638263"/>
                      <a:pt x="5535368" y="6135136"/>
                    </a:cubicBezTo>
                    <a:cubicBezTo>
                      <a:pt x="5407773" y="6135136"/>
                      <a:pt x="5242651" y="6135136"/>
                      <a:pt x="5051258" y="6135136"/>
                    </a:cubicBezTo>
                    <a:cubicBezTo>
                      <a:pt x="4919911" y="7505592"/>
                      <a:pt x="3842859" y="8575674"/>
                      <a:pt x="2533135" y="8575674"/>
                    </a:cubicBezTo>
                    <a:cubicBezTo>
                      <a:pt x="1133344" y="8575674"/>
                      <a:pt x="0" y="7355405"/>
                      <a:pt x="0" y="5849781"/>
                    </a:cubicBezTo>
                    <a:cubicBezTo>
                      <a:pt x="0" y="4344157"/>
                      <a:pt x="1133344" y="3123889"/>
                      <a:pt x="2533135" y="3123889"/>
                    </a:cubicBezTo>
                    <a:cubicBezTo>
                      <a:pt x="2810841" y="3123889"/>
                      <a:pt x="3073537" y="3172700"/>
                      <a:pt x="3321221" y="3262811"/>
                    </a:cubicBezTo>
                    <a:cubicBezTo>
                      <a:pt x="3632703" y="2511877"/>
                      <a:pt x="3902904" y="1858563"/>
                      <a:pt x="3940432" y="1768451"/>
                    </a:cubicBezTo>
                    <a:cubicBezTo>
                      <a:pt x="3985465" y="1663320"/>
                      <a:pt x="3966701" y="1573208"/>
                      <a:pt x="3944184" y="1524397"/>
                    </a:cubicBezTo>
                    <a:cubicBezTo>
                      <a:pt x="3902904" y="1445549"/>
                      <a:pt x="3842859" y="1329154"/>
                      <a:pt x="3794073" y="1250306"/>
                    </a:cubicBezTo>
                    <a:cubicBezTo>
                      <a:pt x="3764050" y="1197741"/>
                      <a:pt x="3692747" y="1182722"/>
                      <a:pt x="3610186" y="1201495"/>
                    </a:cubicBezTo>
                    <a:cubicBezTo>
                      <a:pt x="3527624" y="1216514"/>
                      <a:pt x="3234907" y="1265325"/>
                      <a:pt x="3099806" y="1265325"/>
                    </a:cubicBezTo>
                    <a:cubicBezTo>
                      <a:pt x="2878392" y="1265325"/>
                      <a:pt x="2885897" y="1066327"/>
                      <a:pt x="2885897" y="874839"/>
                    </a:cubicBezTo>
                    <a:cubicBezTo>
                      <a:pt x="2885897" y="683350"/>
                      <a:pt x="2994728" y="585729"/>
                      <a:pt x="3144840" y="585729"/>
                    </a:cubicBezTo>
                    <a:cubicBezTo>
                      <a:pt x="3366254" y="585729"/>
                      <a:pt x="4927416" y="585729"/>
                      <a:pt x="5133820" y="585729"/>
                    </a:cubicBezTo>
                    <a:cubicBezTo>
                      <a:pt x="5340223" y="585729"/>
                      <a:pt x="5389009" y="923650"/>
                      <a:pt x="5141325" y="964951"/>
                    </a:cubicBezTo>
                    <a:cubicBezTo>
                      <a:pt x="4923663" y="1002498"/>
                      <a:pt x="4773551" y="1028780"/>
                      <a:pt x="4540878" y="1062573"/>
                    </a:cubicBezTo>
                    <a:cubicBezTo>
                      <a:pt x="4368250" y="1088855"/>
                      <a:pt x="4379508" y="1190231"/>
                      <a:pt x="4435800" y="1302872"/>
                    </a:cubicBezTo>
                    <a:cubicBezTo>
                      <a:pt x="4477081" y="1381720"/>
                      <a:pt x="4510856" y="1445549"/>
                      <a:pt x="4544631" y="1516888"/>
                    </a:cubicBezTo>
                    <a:cubicBezTo>
                      <a:pt x="4570900" y="1561944"/>
                      <a:pt x="4634698" y="1625774"/>
                      <a:pt x="4751034" y="1625774"/>
                    </a:cubicBezTo>
                    <a:cubicBezTo>
                      <a:pt x="5223887" y="1625774"/>
                      <a:pt x="9246877" y="1625774"/>
                      <a:pt x="9423259" y="1625774"/>
                    </a:cubicBezTo>
                    <a:cubicBezTo>
                      <a:pt x="9505820" y="1625774"/>
                      <a:pt x="9539595" y="1509379"/>
                      <a:pt x="9498314" y="1438040"/>
                    </a:cubicBezTo>
                    <a:cubicBezTo>
                      <a:pt x="9393236" y="1265325"/>
                      <a:pt x="9423259" y="953687"/>
                      <a:pt x="9483303" y="818519"/>
                    </a:cubicBezTo>
                    <a:cubicBezTo>
                      <a:pt x="9543348" y="683350"/>
                      <a:pt x="9513326" y="570710"/>
                      <a:pt x="9329439" y="570710"/>
                    </a:cubicBezTo>
                    <a:cubicBezTo>
                      <a:pt x="9002946" y="570710"/>
                      <a:pt x="7768278" y="570710"/>
                      <a:pt x="7445538" y="570710"/>
                    </a:cubicBezTo>
                    <a:cubicBezTo>
                      <a:pt x="7299180" y="570710"/>
                      <a:pt x="7179091" y="443051"/>
                      <a:pt x="7179091" y="285355"/>
                    </a:cubicBezTo>
                    <a:cubicBezTo>
                      <a:pt x="7179091" y="127659"/>
                      <a:pt x="7299180" y="0"/>
                      <a:pt x="7445538" y="0"/>
                    </a:cubicBezTo>
                    <a:close/>
                  </a:path>
                </a:pathLst>
              </a:cu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6433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物联网应用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 rot="5400000">
            <a:off x="4064958" y="5027049"/>
            <a:ext cx="1026239" cy="397895"/>
          </a:xfrm>
          <a:prstGeom prst="roundRect">
            <a:avLst>
              <a:gd name="adj" fmla="val 50000"/>
            </a:avLst>
          </a:prstGeom>
          <a:solidFill>
            <a:srgbClr val="1A3F6C"/>
          </a:solidFill>
          <a:ln w="50800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475768" y="2689177"/>
            <a:ext cx="2176351" cy="2176351"/>
            <a:chOff x="2193191" y="1899415"/>
            <a:chExt cx="2421376" cy="2421376"/>
          </a:xfrm>
          <a:effectLst/>
        </p:grpSpPr>
        <p:sp>
          <p:nvSpPr>
            <p:cNvPr id="46" name="椭圆 45"/>
            <p:cNvSpPr/>
            <p:nvPr/>
          </p:nvSpPr>
          <p:spPr>
            <a:xfrm>
              <a:off x="2193191" y="1899415"/>
              <a:ext cx="2421376" cy="2421376"/>
            </a:xfrm>
            <a:prstGeom prst="ellipse">
              <a:avLst/>
            </a:pr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2345502" y="2051726"/>
              <a:ext cx="2116756" cy="21167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65100" dist="889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723290" y="3558486"/>
            <a:ext cx="163086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42128" y="1059582"/>
            <a:ext cx="2913592" cy="333375"/>
            <a:chOff x="539552" y="1182027"/>
            <a:chExt cx="2913592" cy="333375"/>
          </a:xfrm>
        </p:grpSpPr>
        <p:sp>
          <p:nvSpPr>
            <p:cNvPr id="50" name="TextBox 46"/>
            <p:cNvSpPr txBox="1"/>
            <p:nvPr/>
          </p:nvSpPr>
          <p:spPr>
            <a:xfrm>
              <a:off x="728900" y="1182027"/>
              <a:ext cx="2724244" cy="3333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物联网已经应用于生活中的方方面面，悄然改变着人们的生活方式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。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39552" y="1203485"/>
              <a:ext cx="120566" cy="120566"/>
            </a:xfrm>
            <a:prstGeom prst="rect">
              <a:avLst/>
            </a:prstGeom>
            <a:solidFill>
              <a:srgbClr val="1A3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9" grpId="0" bldLvl="0" animBg="1"/>
      <p:bldP spid="4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2227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物联网网关概念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50185" y="1322070"/>
            <a:ext cx="2643505" cy="2666365"/>
            <a:chOff x="4331" y="2082"/>
            <a:chExt cx="4163" cy="4199"/>
          </a:xfrm>
        </p:grpSpPr>
        <p:grpSp>
          <p:nvGrpSpPr>
            <p:cNvPr id="3" name="组合 2"/>
            <p:cNvGrpSpPr/>
            <p:nvPr/>
          </p:nvGrpSpPr>
          <p:grpSpPr>
            <a:xfrm>
              <a:off x="4331" y="2082"/>
              <a:ext cx="4163" cy="419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" name="同心圆 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939" y="3688"/>
              <a:ext cx="319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物联网网关？</a:t>
              </a:r>
              <a:endParaRPr lang="zh-CN" altLang="en-US" sz="2400"/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2164080" y="720090"/>
            <a:ext cx="0" cy="430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-21474826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78" y="1081723"/>
            <a:ext cx="5271135" cy="3580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211195" y="2266950"/>
            <a:ext cx="53187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网关（</a:t>
            </a:r>
            <a:r>
              <a:rPr lang="en-US" altLang="zh-CN" sz="1800"/>
              <a:t>GATEWAY</a:t>
            </a:r>
            <a:r>
              <a:rPr lang="zh-CN" altLang="en-US" sz="1800"/>
              <a:t>）是连接感知层和传输层的</a:t>
            </a:r>
            <a:r>
              <a:rPr lang="en-US" altLang="zh-CN" sz="1800"/>
              <a:t>“</a:t>
            </a:r>
            <a:r>
              <a:rPr lang="zh-CN" altLang="en-US" sz="1800"/>
              <a:t>门</a:t>
            </a:r>
            <a:r>
              <a:rPr lang="en-US" altLang="zh-CN" sz="1800"/>
              <a:t>”</a:t>
            </a: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广泛的接入能力，通讯协议适配</a:t>
            </a: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协议转换能力</a:t>
            </a: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设备管理能力</a:t>
            </a: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信息处理能力</a:t>
            </a: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具有数据上报和下发控制功能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13" name="椭圆 12"/>
          <p:cNvSpPr/>
          <p:nvPr/>
        </p:nvSpPr>
        <p:spPr>
          <a:xfrm>
            <a:off x="3916680" y="3442335"/>
            <a:ext cx="1230630" cy="497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03955" y="1889760"/>
            <a:ext cx="1335405" cy="2098040"/>
            <a:chOff x="5833" y="2976"/>
            <a:chExt cx="2103" cy="3304"/>
          </a:xfrm>
        </p:grpSpPr>
        <p:cxnSp>
          <p:nvCxnSpPr>
            <p:cNvPr id="15" name="曲线连接符 14"/>
            <p:cNvCxnSpPr/>
            <p:nvPr/>
          </p:nvCxnSpPr>
          <p:spPr>
            <a:xfrm rot="16200000">
              <a:off x="5177" y="3632"/>
              <a:ext cx="3304" cy="1993"/>
            </a:xfrm>
            <a:prstGeom prst="curvedConnector3">
              <a:avLst>
                <a:gd name="adj1" fmla="val 1195"/>
              </a:avLst>
            </a:prstGeom>
            <a:ln>
              <a:solidFill>
                <a:srgbClr val="FF0000"/>
              </a:solidFill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6090" y="3685"/>
              <a:ext cx="184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数据上报</a:t>
              </a:r>
              <a:endParaRPr lang="zh-CN" altLang="en-US" sz="1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718935" y="1758950"/>
            <a:ext cx="1377950" cy="2360930"/>
            <a:chOff x="10581" y="2770"/>
            <a:chExt cx="2170" cy="3718"/>
          </a:xfrm>
        </p:grpSpPr>
        <p:cxnSp>
          <p:nvCxnSpPr>
            <p:cNvPr id="18" name="曲线连接符 17"/>
            <p:cNvCxnSpPr/>
            <p:nvPr/>
          </p:nvCxnSpPr>
          <p:spPr>
            <a:xfrm rot="5400000" flipV="1">
              <a:off x="9232" y="4119"/>
              <a:ext cx="3718" cy="1020"/>
            </a:xfrm>
            <a:prstGeom prst="curvedConnector3">
              <a:avLst>
                <a:gd name="adj1" fmla="val 98816"/>
              </a:avLst>
            </a:prstGeom>
            <a:ln>
              <a:solidFill>
                <a:srgbClr val="FF0000"/>
              </a:solidFill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0759" y="3891"/>
              <a:ext cx="19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数据下发</a:t>
              </a:r>
              <a:endParaRPr lang="zh-CN" altLang="en-US" sz="1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87500 0.000000 " pathEditMode="relative" ptsTypes="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500 -0.175185 L -0.234861 -0.254691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-3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2" grpId="0" bldLvl="0" animBg="1"/>
      <p:bldP spid="9" grpId="0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6433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农业信息化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90940" y="1331863"/>
            <a:ext cx="2551321" cy="525222"/>
            <a:chOff x="828467" y="1331863"/>
            <a:chExt cx="2551321" cy="525222"/>
          </a:xfrm>
        </p:grpSpPr>
        <p:sp>
          <p:nvSpPr>
            <p:cNvPr id="10" name="圆角矩形 9"/>
            <p:cNvSpPr/>
            <p:nvPr/>
          </p:nvSpPr>
          <p:spPr>
            <a:xfrm>
              <a:off x="828467" y="1331863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0940" y="2394983"/>
            <a:ext cx="2551321" cy="525222"/>
            <a:chOff x="828467" y="1326148"/>
            <a:chExt cx="2551321" cy="525222"/>
          </a:xfrm>
        </p:grpSpPr>
        <p:sp>
          <p:nvSpPr>
            <p:cNvPr id="13" name="圆角矩形 12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90940" y="3509018"/>
            <a:ext cx="2551321" cy="525222"/>
            <a:chOff x="828467" y="1326148"/>
            <a:chExt cx="2551321" cy="525222"/>
          </a:xfrm>
        </p:grpSpPr>
        <p:sp>
          <p:nvSpPr>
            <p:cNvPr id="16" name="圆角矩形 15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751501" y="1325708"/>
            <a:ext cx="2551321" cy="525222"/>
            <a:chOff x="828467" y="1326148"/>
            <a:chExt cx="2551321" cy="525222"/>
          </a:xfrm>
        </p:grpSpPr>
        <p:sp>
          <p:nvSpPr>
            <p:cNvPr id="19" name="圆角矩形 18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751501" y="2394543"/>
            <a:ext cx="2551321" cy="525222"/>
            <a:chOff x="828467" y="1326148"/>
            <a:chExt cx="2551321" cy="525222"/>
          </a:xfrm>
        </p:grpSpPr>
        <p:sp>
          <p:nvSpPr>
            <p:cNvPr id="22" name="圆角矩形 21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51501" y="3508578"/>
            <a:ext cx="2551321" cy="525222"/>
            <a:chOff x="828467" y="1326148"/>
            <a:chExt cx="2551321" cy="525222"/>
          </a:xfrm>
        </p:grpSpPr>
        <p:sp>
          <p:nvSpPr>
            <p:cNvPr id="25" name="圆角矩形 24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49527" y="1649601"/>
            <a:ext cx="2018784" cy="2018784"/>
            <a:chOff x="2193191" y="1899415"/>
            <a:chExt cx="2421376" cy="2421376"/>
          </a:xfrm>
          <a:effectLst/>
        </p:grpSpPr>
        <p:sp>
          <p:nvSpPr>
            <p:cNvPr id="28" name="椭圆 27"/>
            <p:cNvSpPr/>
            <p:nvPr/>
          </p:nvSpPr>
          <p:spPr>
            <a:xfrm>
              <a:off x="2193191" y="1899415"/>
              <a:ext cx="2421376" cy="2421376"/>
            </a:xfrm>
            <a:prstGeom prst="ellipse">
              <a:avLst/>
            </a:pr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345502" y="2051726"/>
              <a:ext cx="2116756" cy="21167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65100" dist="889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0" name="Text Placeholder 12"/>
          <p:cNvSpPr txBox="1"/>
          <p:nvPr/>
        </p:nvSpPr>
        <p:spPr>
          <a:xfrm>
            <a:off x="1197608" y="1450149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精耕细作</a:t>
            </a:r>
            <a:endParaRPr 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 Placeholder 12"/>
          <p:cNvSpPr txBox="1"/>
          <p:nvPr/>
        </p:nvSpPr>
        <p:spPr>
          <a:xfrm>
            <a:off x="1197608" y="2517560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经验为主</a:t>
            </a:r>
            <a:endParaRPr 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12"/>
          <p:cNvSpPr txBox="1"/>
          <p:nvPr/>
        </p:nvSpPr>
        <p:spPr>
          <a:xfrm>
            <a:off x="1197608" y="3628041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环境依赖</a:t>
            </a:r>
            <a:endParaRPr 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12"/>
          <p:cNvSpPr txBox="1"/>
          <p:nvPr/>
        </p:nvSpPr>
        <p:spPr>
          <a:xfrm>
            <a:off x="5976229" y="1450149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集约种植</a:t>
            </a:r>
            <a:endParaRPr 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12"/>
          <p:cNvSpPr txBox="1"/>
          <p:nvPr/>
        </p:nvSpPr>
        <p:spPr>
          <a:xfrm>
            <a:off x="5976229" y="2517560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科学管理</a:t>
            </a:r>
            <a:endParaRPr 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Placeholder 12"/>
          <p:cNvSpPr txBox="1"/>
          <p:nvPr/>
        </p:nvSpPr>
        <p:spPr>
          <a:xfrm>
            <a:off x="5976229" y="3628041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人定胜天</a:t>
            </a:r>
            <a:endParaRPr 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2"/>
          <p:cNvSpPr txBox="1"/>
          <p:nvPr/>
        </p:nvSpPr>
        <p:spPr>
          <a:xfrm>
            <a:off x="873125" y="1968500"/>
            <a:ext cx="2283460" cy="1854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以家庭为单位下田耕作、耕地面积分散，较难进行管理，效率低，费时费力</a:t>
            </a:r>
            <a:endParaRPr 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Placeholder 12"/>
          <p:cNvSpPr txBox="1"/>
          <p:nvPr/>
        </p:nvSpPr>
        <p:spPr>
          <a:xfrm>
            <a:off x="873125" y="2971800"/>
            <a:ext cx="2283460" cy="1905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生产环节依赖农民经验，缺乏理论指导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12"/>
          <p:cNvSpPr txBox="1"/>
          <p:nvPr/>
        </p:nvSpPr>
        <p:spPr>
          <a:xfrm>
            <a:off x="791845" y="4128135"/>
            <a:ext cx="2364740" cy="171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大程度依赖气候条件，环境适应性差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Placeholder 12"/>
          <p:cNvSpPr txBox="1"/>
          <p:nvPr/>
        </p:nvSpPr>
        <p:spPr>
          <a:xfrm>
            <a:off x="5975985" y="1968500"/>
            <a:ext cx="2245360" cy="1206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大面积集中种植，统一管理，智能高效</a:t>
            </a:r>
            <a:endParaRPr 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Placeholder 12"/>
          <p:cNvSpPr txBox="1"/>
          <p:nvPr/>
        </p:nvSpPr>
        <p:spPr>
          <a:xfrm>
            <a:off x="5975985" y="2972435"/>
            <a:ext cx="2326005" cy="1898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以成熟的科学理论知识为指导，使农业生产有迹可循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Placeholder 12"/>
          <p:cNvSpPr txBox="1"/>
          <p:nvPr/>
        </p:nvSpPr>
        <p:spPr>
          <a:xfrm>
            <a:off x="5975985" y="4128135"/>
            <a:ext cx="2325370" cy="171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采用温室大棚等技术，生产多时令多品种作物</a:t>
            </a:r>
            <a:endParaRPr 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802128" y="2153704"/>
            <a:ext cx="151279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传统农业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现代农业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7635" y="744855"/>
            <a:ext cx="155829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传统农业</a:t>
            </a:r>
            <a:endParaRPr lang="zh-CN" altLang="en-US" sz="2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9810" y="744855"/>
            <a:ext cx="155829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现代农业</a:t>
            </a:r>
            <a:endParaRPr lang="zh-CN" altLang="en-US" sz="2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06220" y="4512945"/>
            <a:ext cx="6306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如何实现智能管理、科学管理、省时省力又高效高产？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5" name="圆角矩形 44"/>
          <p:cNvSpPr/>
          <p:nvPr/>
        </p:nvSpPr>
        <p:spPr>
          <a:xfrm rot="1380000">
            <a:off x="3690620" y="4144645"/>
            <a:ext cx="1573530" cy="6953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物联网</a:t>
            </a:r>
            <a:endParaRPr lang="zh-CN" altLang="en-US" sz="32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0" grpId="0"/>
      <p:bldP spid="31" grpId="0"/>
      <p:bldP spid="32" grpId="0"/>
      <p:bldP spid="33" grpId="0"/>
      <p:bldP spid="34" grpId="0"/>
      <p:bldP spid="35" grpId="0"/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/>
      <p:bldP spid="2" grpId="0"/>
      <p:bldP spid="3" grpId="0"/>
      <p:bldP spid="4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2227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水肥一体化背景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8220" y="1347470"/>
            <a:ext cx="3100705" cy="1172210"/>
            <a:chOff x="1572" y="2122"/>
            <a:chExt cx="4883" cy="1846"/>
          </a:xfrm>
        </p:grpSpPr>
        <p:sp>
          <p:nvSpPr>
            <p:cNvPr id="10" name="原创设计师QQ598969553      _5"/>
            <p:cNvSpPr/>
            <p:nvPr/>
          </p:nvSpPr>
          <p:spPr>
            <a:xfrm>
              <a:off x="3667" y="2217"/>
              <a:ext cx="2788" cy="1717"/>
            </a:xfrm>
            <a:prstGeom prst="roundRect">
              <a:avLst/>
            </a:prstGeom>
            <a:gradFill flip="none" rotWithShape="1">
              <a:gsLst>
                <a:gs pos="45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000000" scaled="0"/>
              <a:tileRect/>
            </a:gradFill>
            <a:ln w="635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7400000" scaled="0"/>
              </a:gradFill>
              <a:prstDash val="solid"/>
              <a:miter lim="800000"/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050" kern="0">
                <a:latin typeface="Agency FB"/>
                <a:ea typeface="造字工房悦黑（非商用）常规体"/>
              </a:endParaRPr>
            </a:p>
          </p:txBody>
        </p:sp>
        <p:sp>
          <p:nvSpPr>
            <p:cNvPr id="13" name="TextBox 107"/>
            <p:cNvSpPr txBox="1"/>
            <p:nvPr/>
          </p:nvSpPr>
          <p:spPr>
            <a:xfrm>
              <a:off x="4135" y="2346"/>
              <a:ext cx="2023" cy="1308"/>
            </a:xfrm>
            <a:prstGeom prst="rect">
              <a:avLst/>
            </a:prstGeom>
            <a:noFill/>
          </p:spPr>
          <p:txBody>
            <a:bodyPr wrap="square" lIns="68573" tIns="0" rIns="68573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我国化肥用量占全世界化肥用量的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37%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grpSp>
          <p:nvGrpSpPr>
            <p:cNvPr id="17" name="原创设计师QQ598969553      _8"/>
            <p:cNvGrpSpPr/>
            <p:nvPr/>
          </p:nvGrpSpPr>
          <p:grpSpPr>
            <a:xfrm>
              <a:off x="1572" y="2122"/>
              <a:ext cx="1900" cy="1847"/>
              <a:chOff x="2201071" y="3406041"/>
              <a:chExt cx="1805286" cy="180593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201071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22" name="同心圆 64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81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椭圆 22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51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/>
                  </a:p>
                </p:txBody>
              </p:sp>
            </p:grpSp>
            <p:sp>
              <p:nvSpPr>
                <p:cNvPr id="21" name="椭圆 20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rgbClr val="1A3F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</p:grpSp>
          <p:sp>
            <p:nvSpPr>
              <p:cNvPr id="19" name="TextBox 69"/>
              <p:cNvSpPr txBox="1"/>
              <p:nvPr/>
            </p:nvSpPr>
            <p:spPr>
              <a:xfrm>
                <a:off x="2694008" y="3997857"/>
                <a:ext cx="1023614" cy="62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sz="10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化肥</a:t>
                </a:r>
                <a:endParaRPr lang="zh-CN" sz="10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sz="10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用量高</a:t>
                </a:r>
                <a:endParaRPr lang="zh-CN" sz="10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4895215" y="1390015"/>
            <a:ext cx="3044190" cy="1192530"/>
            <a:chOff x="7709" y="2189"/>
            <a:chExt cx="4794" cy="1878"/>
          </a:xfrm>
        </p:grpSpPr>
        <p:sp>
          <p:nvSpPr>
            <p:cNvPr id="9" name="原创设计师QQ598969553      _4"/>
            <p:cNvSpPr/>
            <p:nvPr/>
          </p:nvSpPr>
          <p:spPr>
            <a:xfrm>
              <a:off x="9715" y="2351"/>
              <a:ext cx="2788" cy="1717"/>
            </a:xfrm>
            <a:prstGeom prst="roundRect">
              <a:avLst/>
            </a:prstGeom>
            <a:gradFill flip="none" rotWithShape="1">
              <a:gsLst>
                <a:gs pos="45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000000" scaled="0"/>
              <a:tileRect/>
            </a:gradFill>
            <a:ln w="635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7400000" scaled="0"/>
              </a:gradFill>
              <a:prstDash val="solid"/>
              <a:miter lim="800000"/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050" kern="0">
                <a:latin typeface="Agency FB"/>
                <a:ea typeface="造字工房悦黑（非商用）常规体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7709" y="2189"/>
              <a:ext cx="4407" cy="1846"/>
              <a:chOff x="7709" y="2189"/>
              <a:chExt cx="4407" cy="1846"/>
            </a:xfrm>
          </p:grpSpPr>
          <p:sp>
            <p:nvSpPr>
              <p:cNvPr id="16" name="TextBox 110"/>
              <p:cNvSpPr txBox="1"/>
              <p:nvPr/>
            </p:nvSpPr>
            <p:spPr>
              <a:xfrm>
                <a:off x="10316" y="2677"/>
                <a:ext cx="1800" cy="872"/>
              </a:xfrm>
              <a:prstGeom prst="rect">
                <a:avLst/>
              </a:prstGeom>
              <a:noFill/>
            </p:spPr>
            <p:txBody>
              <a:bodyPr wrap="square" lIns="68573" tIns="0" rIns="68573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化肥产量严重过剩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endParaRPr>
              </a:p>
            </p:txBody>
          </p:sp>
          <p:grpSp>
            <p:nvGrpSpPr>
              <p:cNvPr id="24" name="原创设计师QQ598969553      _9"/>
              <p:cNvGrpSpPr/>
              <p:nvPr/>
            </p:nvGrpSpPr>
            <p:grpSpPr>
              <a:xfrm>
                <a:off x="7709" y="2189"/>
                <a:ext cx="1900" cy="1847"/>
                <a:chOff x="4811090" y="3406041"/>
                <a:chExt cx="1805286" cy="1805938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4811090" y="3406041"/>
                  <a:ext cx="1805286" cy="1805938"/>
                  <a:chOff x="4345444" y="2542859"/>
                  <a:chExt cx="1810550" cy="1811205"/>
                </a:xfrm>
              </p:grpSpPr>
              <p:grpSp>
                <p:nvGrpSpPr>
                  <p:cNvPr id="27" name="组合 26"/>
                  <p:cNvGrpSpPr/>
                  <p:nvPr/>
                </p:nvGrpSpPr>
                <p:grpSpPr>
                  <a:xfrm>
                    <a:off x="4345444" y="2542859"/>
                    <a:ext cx="1810550" cy="1811205"/>
                    <a:chOff x="1463339" y="1072758"/>
                    <a:chExt cx="1546058" cy="1546058"/>
                  </a:xfrm>
                  <a:effectLst>
                    <a:outerShdw blurRad="330200" dist="215900" dir="6900000" sx="91000" sy="91000" algn="t" rotWithShape="0">
                      <a:prstClr val="black">
                        <a:alpha val="49000"/>
                      </a:prstClr>
                    </a:outerShdw>
                  </a:effectLst>
                </p:grpSpPr>
                <p:sp>
                  <p:nvSpPr>
                    <p:cNvPr id="29" name="同心圆 84"/>
                    <p:cNvSpPr/>
                    <p:nvPr/>
                  </p:nvSpPr>
                  <p:spPr>
                    <a:xfrm>
                      <a:off x="1463339" y="1072758"/>
                      <a:ext cx="1546058" cy="1546058"/>
                    </a:xfrm>
                    <a:prstGeom prst="donut">
                      <a:avLst>
                        <a:gd name="adj" fmla="val 4879"/>
                      </a:avLst>
                    </a:prstGeom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55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15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0" name="椭圆 29"/>
                    <p:cNvSpPr/>
                    <p:nvPr/>
                  </p:nvSpPr>
                  <p:spPr>
                    <a:xfrm>
                      <a:off x="1484232" y="1093651"/>
                      <a:ext cx="1504274" cy="1504273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bg1"/>
                        </a:gs>
                        <a:gs pos="5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15"/>
                    </a:p>
                  </p:txBody>
                </p:sp>
              </p:grpSp>
              <p:sp>
                <p:nvSpPr>
                  <p:cNvPr id="28" name="椭圆 27"/>
                  <p:cNvSpPr/>
                  <p:nvPr/>
                </p:nvSpPr>
                <p:spPr>
                  <a:xfrm>
                    <a:off x="4565570" y="2763062"/>
                    <a:ext cx="1370298" cy="1370793"/>
                  </a:xfrm>
                  <a:prstGeom prst="ellipse">
                    <a:avLst/>
                  </a:prstGeom>
                  <a:solidFill>
                    <a:srgbClr val="1A3F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68580" tIns="34290" rIns="68580" bIns="34290" numCol="1" anchor="t" anchorCtr="0" compatLnSpc="1"/>
                  <a:lstStyle/>
                  <a:p>
                    <a:endParaRPr lang="zh-CN" altLang="en-US" sz="1015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6" name="TextBox 117"/>
                <p:cNvSpPr txBox="1"/>
                <p:nvPr/>
              </p:nvSpPr>
              <p:spPr>
                <a:xfrm>
                  <a:off x="5304027" y="3961680"/>
                  <a:ext cx="1023614" cy="621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sz="1015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化肥产量过剩</a:t>
                  </a:r>
                  <a:endParaRPr lang="zh-CN" sz="10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998220" y="3230880"/>
            <a:ext cx="3100705" cy="1172210"/>
            <a:chOff x="1572" y="5088"/>
            <a:chExt cx="4883" cy="1846"/>
          </a:xfrm>
        </p:grpSpPr>
        <p:sp>
          <p:nvSpPr>
            <p:cNvPr id="32" name="原创设计师QQ598969553      _11"/>
            <p:cNvSpPr/>
            <p:nvPr/>
          </p:nvSpPr>
          <p:spPr>
            <a:xfrm>
              <a:off x="3667" y="5194"/>
              <a:ext cx="2788" cy="1717"/>
            </a:xfrm>
            <a:prstGeom prst="roundRect">
              <a:avLst/>
            </a:prstGeom>
            <a:gradFill flip="none" rotWithShape="1">
              <a:gsLst>
                <a:gs pos="45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000000" scaled="0"/>
              <a:tileRect/>
            </a:gradFill>
            <a:ln w="635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7400000" scaled="0"/>
              </a:gradFill>
              <a:prstDash val="solid"/>
              <a:miter lim="800000"/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050" kern="0">
                <a:latin typeface="Agency FB"/>
                <a:ea typeface="造字工房悦黑（非商用）常规体"/>
              </a:endParaRPr>
            </a:p>
          </p:txBody>
        </p:sp>
        <p:sp>
          <p:nvSpPr>
            <p:cNvPr id="35" name="TextBox 59"/>
            <p:cNvSpPr txBox="1"/>
            <p:nvPr/>
          </p:nvSpPr>
          <p:spPr>
            <a:xfrm>
              <a:off x="4135" y="5323"/>
              <a:ext cx="2023" cy="1308"/>
            </a:xfrm>
            <a:prstGeom prst="rect">
              <a:avLst/>
            </a:prstGeom>
            <a:noFill/>
          </p:spPr>
          <p:txBody>
            <a:bodyPr wrap="square" lIns="68573" tIns="0" rIns="68573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肥料的有效利用率很低，大部分养分流失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grpSp>
          <p:nvGrpSpPr>
            <p:cNvPr id="39" name="原创设计师QQ598969553      _14"/>
            <p:cNvGrpSpPr/>
            <p:nvPr/>
          </p:nvGrpSpPr>
          <p:grpSpPr>
            <a:xfrm>
              <a:off x="1572" y="5088"/>
              <a:ext cx="1900" cy="1847"/>
              <a:chOff x="2201071" y="3406041"/>
              <a:chExt cx="1805286" cy="1805938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2201071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42" name="组合 41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44" name="同心圆 83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81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椭圆 44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51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/>
                  </a:p>
                </p:txBody>
              </p:sp>
            </p:grpSp>
            <p:sp>
              <p:nvSpPr>
                <p:cNvPr id="43" name="椭圆 42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rgbClr val="1A3F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</p:grpSp>
          <p:sp>
            <p:nvSpPr>
              <p:cNvPr id="41" name="TextBox 76"/>
              <p:cNvSpPr txBox="1"/>
              <p:nvPr/>
            </p:nvSpPr>
            <p:spPr>
              <a:xfrm>
                <a:off x="2592552" y="3996603"/>
                <a:ext cx="1125034" cy="62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sz="10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肥料</a:t>
                </a:r>
                <a:endParaRPr lang="zh-CN" sz="10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sz="10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利用率低</a:t>
                </a:r>
                <a:endParaRPr lang="zh-CN" sz="10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895215" y="3280410"/>
            <a:ext cx="3044190" cy="1192530"/>
            <a:chOff x="7709" y="5166"/>
            <a:chExt cx="4794" cy="1878"/>
          </a:xfrm>
        </p:grpSpPr>
        <p:sp>
          <p:nvSpPr>
            <p:cNvPr id="31" name="原创设计师QQ598969553      _10"/>
            <p:cNvSpPr/>
            <p:nvPr/>
          </p:nvSpPr>
          <p:spPr>
            <a:xfrm>
              <a:off x="9715" y="5328"/>
              <a:ext cx="2788" cy="1717"/>
            </a:xfrm>
            <a:prstGeom prst="roundRect">
              <a:avLst/>
            </a:prstGeom>
            <a:gradFill flip="none" rotWithShape="1">
              <a:gsLst>
                <a:gs pos="45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000000" scaled="0"/>
              <a:tileRect/>
            </a:gradFill>
            <a:ln w="635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7400000" scaled="0"/>
              </a:gradFill>
              <a:prstDash val="solid"/>
              <a:miter lim="800000"/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050" kern="0">
                <a:latin typeface="Agency FB"/>
                <a:ea typeface="造字工房悦黑（非商用）常规体"/>
              </a:endParaRPr>
            </a:p>
          </p:txBody>
        </p:sp>
        <p:sp>
          <p:nvSpPr>
            <p:cNvPr id="38" name="TextBox 67"/>
            <p:cNvSpPr txBox="1"/>
            <p:nvPr/>
          </p:nvSpPr>
          <p:spPr>
            <a:xfrm>
              <a:off x="10315" y="5501"/>
              <a:ext cx="1902" cy="1308"/>
            </a:xfrm>
            <a:prstGeom prst="rect">
              <a:avLst/>
            </a:prstGeom>
            <a:noFill/>
          </p:spPr>
          <p:txBody>
            <a:bodyPr wrap="square" lIns="68573" tIns="0" rIns="68573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化肥滥用导致土壤污染、水质恶化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grpSp>
          <p:nvGrpSpPr>
            <p:cNvPr id="46" name="原创设计师QQ598969553      _15"/>
            <p:cNvGrpSpPr/>
            <p:nvPr/>
          </p:nvGrpSpPr>
          <p:grpSpPr>
            <a:xfrm>
              <a:off x="7709" y="5166"/>
              <a:ext cx="1900" cy="1847"/>
              <a:chOff x="4811090" y="3406041"/>
              <a:chExt cx="1805286" cy="1805938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4811090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49" name="组合 48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51" name="同心圆 92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81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51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/>
                  </a:p>
                </p:txBody>
              </p:sp>
            </p:grpSp>
            <p:sp>
              <p:nvSpPr>
                <p:cNvPr id="50" name="椭圆 49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rgbClr val="1A3F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015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8" name="TextBox 89"/>
              <p:cNvSpPr txBox="1"/>
              <p:nvPr/>
            </p:nvSpPr>
            <p:spPr>
              <a:xfrm>
                <a:off x="5304027" y="3876616"/>
                <a:ext cx="1023614" cy="62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sz="10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污染</a:t>
                </a:r>
                <a:endParaRPr lang="zh-CN" sz="10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sz="10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严重</a:t>
                </a:r>
                <a:endParaRPr lang="zh-CN" sz="10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055" y="380365"/>
            <a:ext cx="6486525" cy="452437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407670"/>
            <a:ext cx="6877050" cy="446976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" y="575945"/>
            <a:ext cx="6562725" cy="39909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1137920"/>
            <a:ext cx="5314950" cy="286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2429</Words>
  <Application>WPS 演示</Application>
  <PresentationFormat>全屏显示(16:9)</PresentationFormat>
  <Paragraphs>533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54" baseType="lpstr">
      <vt:lpstr>Arial</vt:lpstr>
      <vt:lpstr>宋体</vt:lpstr>
      <vt:lpstr>Wingdings</vt:lpstr>
      <vt:lpstr>方正兰亭粗黑_GBK</vt:lpstr>
      <vt:lpstr>方正超粗黑简体</vt:lpstr>
      <vt:lpstr>微软雅黑</vt:lpstr>
      <vt:lpstr>Calibri</vt:lpstr>
      <vt:lpstr>ITC Avant Garde Std XLt</vt:lpstr>
      <vt:lpstr>ITC Avant Garde Std XLt</vt:lpstr>
      <vt:lpstr>Impact</vt:lpstr>
      <vt:lpstr>ITC Avant Garde Std Bk</vt:lpstr>
      <vt:lpstr>方正兰亭细黑_GBK</vt:lpstr>
      <vt:lpstr>方正兰亭细黑_GBK_M</vt:lpstr>
      <vt:lpstr>Calibri</vt:lpstr>
      <vt:lpstr>黑体</vt:lpstr>
      <vt:lpstr>U.S. 101</vt:lpstr>
      <vt:lpstr>Roboto</vt:lpstr>
      <vt:lpstr>Aller Light</vt:lpstr>
      <vt:lpstr>Agency FB</vt:lpstr>
      <vt:lpstr>造字工房悦黑（非商用）常规体</vt:lpstr>
      <vt:lpstr>华文黑体</vt:lpstr>
      <vt:lpstr>Calibri Light</vt:lpstr>
      <vt:lpstr>Arial Unicode MS</vt:lpstr>
      <vt:lpstr>@楷体</vt:lpstr>
      <vt:lpstr>方正正纤黑简体</vt:lpstr>
      <vt:lpstr>造字工房俊雅锐宋体验版常规体</vt:lpstr>
      <vt:lpstr>Segoe Print</vt:lpstr>
      <vt:lpstr>Yu Gothic UI</vt:lpstr>
      <vt:lpstr>Yu Gothic UI Light</vt:lpstr>
      <vt:lpstr>Corbel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蓝色毕业答辩</dc:title>
  <dc:creator>第一PPT</dc:creator>
  <cp:keywords>www.1ppt.com</cp:keywords>
  <cp:lastModifiedBy>Yura饭</cp:lastModifiedBy>
  <cp:revision>15</cp:revision>
  <dcterms:created xsi:type="dcterms:W3CDTF">2016-11-25T11:25:00Z</dcterms:created>
  <dcterms:modified xsi:type="dcterms:W3CDTF">2018-11-11T08:03:19Z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  <property fmtid="{D5CDD505-2E9C-101B-9397-08002B2CF9AE}" pid="3" name="KSORubyTemplateID">
    <vt:lpwstr>8</vt:lpwstr>
  </property>
</Properties>
</file>